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75" r:id="rId2"/>
    <p:sldId id="283" r:id="rId3"/>
    <p:sldId id="278" r:id="rId4"/>
    <p:sldId id="282" r:id="rId5"/>
    <p:sldId id="281" r:id="rId6"/>
    <p:sldId id="279" r:id="rId7"/>
    <p:sldId id="288" r:id="rId8"/>
    <p:sldId id="286" r:id="rId9"/>
    <p:sldId id="287" r:id="rId10"/>
    <p:sldId id="285" r:id="rId11"/>
    <p:sldId id="284" r:id="rId12"/>
    <p:sldId id="276" r:id="rId13"/>
  </p:sldIdLst>
  <p:sldSz cx="12192000" cy="6858000"/>
  <p:notesSz cx="6858000" cy="9144000"/>
  <p:embeddedFontLst>
    <p:embeddedFont>
      <p:font typeface="Politica" pitchFamily="2" charset="0"/>
      <p:bold r:id="rId14"/>
    </p:embeddedFont>
    <p:embeddedFont>
      <p:font typeface="Arial Narrow" pitchFamily="34" charset="0"/>
      <p:regular r:id="rId15"/>
      <p:bold r:id="rId16"/>
      <p:italic r:id="rId17"/>
      <p:boldItalic r:id="rId18"/>
    </p:embeddedFont>
    <p:embeddedFont>
      <p:font typeface="Fira Sans" charset="0"/>
      <p:regular r:id="rId19"/>
      <p:bold r:id="rId20"/>
      <p:italic r:id="rId21"/>
      <p:boldItalic r:id="rId22"/>
    </p:embeddedFont>
    <p:embeddedFont>
      <p:font typeface="Fira Sans Medium" charset="0"/>
      <p:regular r:id="rId23"/>
      <p:italic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869A4"/>
    <a:srgbClr val="146779"/>
    <a:srgbClr val="EF7F1A"/>
    <a:srgbClr val="048A8D"/>
    <a:srgbClr val="AFE2E7"/>
    <a:srgbClr val="008DD4"/>
    <a:srgbClr val="016364"/>
    <a:srgbClr val="128C75"/>
    <a:srgbClr val="002168"/>
    <a:srgbClr val="0038A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10" autoAdjust="0"/>
    <p:restoredTop sz="96229" autoAdjust="0"/>
  </p:normalViewPr>
  <p:slideViewPr>
    <p:cSldViewPr snapToGrid="0" showGuides="1">
      <p:cViewPr varScale="1">
        <p:scale>
          <a:sx n="116" d="100"/>
          <a:sy n="116" d="100"/>
        </p:scale>
        <p:origin x="-768" y="-11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21D8-1706-441C-A329-C3069FA59F5D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CBD9-EA76-4F21-A540-FC6942B3DD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3821562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57" userDrawn="1">
          <p15:clr>
            <a:srgbClr val="FBAE40"/>
          </p15:clr>
        </p15:guide>
        <p15:guide id="3" pos="7423" userDrawn="1">
          <p15:clr>
            <a:srgbClr val="FBAE40"/>
          </p15:clr>
        </p15:guide>
        <p15:guide id="4" orient="horz" pos="4042" userDrawn="1">
          <p15:clr>
            <a:srgbClr val="FBAE40"/>
          </p15:clr>
        </p15:guide>
        <p15:guide id="5" orient="horz" pos="278" userDrawn="1">
          <p15:clr>
            <a:srgbClr val="FBAE40"/>
          </p15:clr>
        </p15:guide>
        <p15:guide id="6" orient="horz" pos="648" userDrawn="1">
          <p15:clr>
            <a:srgbClr val="FBAE40"/>
          </p15:clr>
        </p15:guide>
        <p15:guide id="7" orient="horz" pos="367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1">
            <a:extLst>
              <a:ext uri="{FF2B5EF4-FFF2-40B4-BE49-F238E27FC236}">
                <a16:creationId xmlns:a16="http://schemas.microsoft.com/office/drawing/2014/main" xmlns="" id="{0A432857-C1D6-44C0-A3C8-4033A87AC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365786"/>
            <a:ext cx="9144000" cy="704088"/>
          </a:xfrm>
        </p:spPr>
        <p:txBody>
          <a:bodyPr anchor="t"/>
          <a:lstStyle>
            <a:lvl1pPr algn="ct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ID"/>
          </a:p>
        </p:txBody>
      </p:sp>
      <p:sp>
        <p:nvSpPr>
          <p:cNvPr id="46" name="Text Placeholder 3">
            <a:extLst>
              <a:ext uri="{FF2B5EF4-FFF2-40B4-BE49-F238E27FC236}">
                <a16:creationId xmlns:a16="http://schemas.microsoft.com/office/drawing/2014/main" xmlns="" id="{7FE7AAD3-E052-4DFA-910B-4763A39CAC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76344" y="1057656"/>
            <a:ext cx="3639312" cy="310896"/>
          </a:xfrm>
        </p:spPr>
        <p:txBody>
          <a:bodyPr/>
          <a:lstStyle>
            <a:lvl1pPr algn="ctr">
              <a:defRPr sz="1400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7" name="Text Placeholder 3">
            <a:extLst>
              <a:ext uri="{FF2B5EF4-FFF2-40B4-BE49-F238E27FC236}">
                <a16:creationId xmlns:a16="http://schemas.microsoft.com/office/drawing/2014/main" xmlns="" id="{29B03429-EC0D-4073-B6C1-D05E537EEEF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502740" y="4285301"/>
            <a:ext cx="1828800" cy="996696"/>
          </a:xfrm>
        </p:spPr>
        <p:txBody>
          <a:bodyPr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8" name="Text Placeholder 3">
            <a:extLst>
              <a:ext uri="{FF2B5EF4-FFF2-40B4-BE49-F238E27FC236}">
                <a16:creationId xmlns:a16="http://schemas.microsoft.com/office/drawing/2014/main" xmlns="" id="{4F8500F5-10DB-4F55-B6D2-60254043F10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502740" y="4011058"/>
            <a:ext cx="1828800" cy="274320"/>
          </a:xfrm>
        </p:spPr>
        <p:txBody>
          <a:bodyPr/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xmlns="" id="{A528B494-43DE-4B32-A9BB-B69E969B2B7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03744" y="3084754"/>
            <a:ext cx="1827796" cy="704088"/>
          </a:xfrm>
        </p:spPr>
        <p:txBody>
          <a:bodyPr anchor="ctr"/>
          <a:lstStyle>
            <a:lvl1pPr algn="ctr">
              <a:defRPr sz="4000"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xmlns="" id="{51998D60-23E3-4C39-B984-355A320AE5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955389" y="4285301"/>
            <a:ext cx="1828800" cy="996696"/>
          </a:xfrm>
        </p:spPr>
        <p:txBody>
          <a:bodyPr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xmlns="" id="{5780C358-BC04-44C4-80AA-C35319146F0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955389" y="4011058"/>
            <a:ext cx="1828800" cy="274320"/>
          </a:xfrm>
        </p:spPr>
        <p:txBody>
          <a:bodyPr/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xmlns="" id="{AC06D586-4A15-4DFB-94B0-12CC296A54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956393" y="3084754"/>
            <a:ext cx="1827796" cy="704088"/>
          </a:xfrm>
        </p:spPr>
        <p:txBody>
          <a:bodyPr anchor="ctr"/>
          <a:lstStyle>
            <a:lvl1pPr algn="ctr">
              <a:defRPr sz="4000"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xmlns="" id="{3D598808-FA57-4092-BDC3-93ADF520B78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408038" y="4285301"/>
            <a:ext cx="1828800" cy="996696"/>
          </a:xfrm>
        </p:spPr>
        <p:txBody>
          <a:bodyPr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4" name="Text Placeholder 3">
            <a:extLst>
              <a:ext uri="{FF2B5EF4-FFF2-40B4-BE49-F238E27FC236}">
                <a16:creationId xmlns:a16="http://schemas.microsoft.com/office/drawing/2014/main" xmlns="" id="{F7BC3867-4656-430D-A01C-73FFC8EB246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408038" y="4011058"/>
            <a:ext cx="1828800" cy="274320"/>
          </a:xfrm>
        </p:spPr>
        <p:txBody>
          <a:bodyPr/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5" name="Text Placeholder 3">
            <a:extLst>
              <a:ext uri="{FF2B5EF4-FFF2-40B4-BE49-F238E27FC236}">
                <a16:creationId xmlns:a16="http://schemas.microsoft.com/office/drawing/2014/main" xmlns="" id="{8407C64A-B4A6-424C-923D-CAEDA0395F3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409042" y="3084754"/>
            <a:ext cx="1827796" cy="704088"/>
          </a:xfrm>
        </p:spPr>
        <p:txBody>
          <a:bodyPr anchor="ctr"/>
          <a:lstStyle>
            <a:lvl1pPr algn="ctr">
              <a:defRPr sz="4000"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56" name="Text Placeholder 3">
            <a:extLst>
              <a:ext uri="{FF2B5EF4-FFF2-40B4-BE49-F238E27FC236}">
                <a16:creationId xmlns:a16="http://schemas.microsoft.com/office/drawing/2014/main" xmlns="" id="{63A8DF7A-F3C3-4946-AD98-8E6CC4DC68F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860687" y="4285301"/>
            <a:ext cx="1828800" cy="996696"/>
          </a:xfrm>
        </p:spPr>
        <p:txBody>
          <a:bodyPr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7" name="Text Placeholder 3">
            <a:extLst>
              <a:ext uri="{FF2B5EF4-FFF2-40B4-BE49-F238E27FC236}">
                <a16:creationId xmlns:a16="http://schemas.microsoft.com/office/drawing/2014/main" xmlns="" id="{13CD6BED-A75B-458F-9D50-6A7D0A02B0D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860687" y="4011058"/>
            <a:ext cx="1828800" cy="274320"/>
          </a:xfrm>
        </p:spPr>
        <p:txBody>
          <a:bodyPr/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8" name="Text Placeholder 3">
            <a:extLst>
              <a:ext uri="{FF2B5EF4-FFF2-40B4-BE49-F238E27FC236}">
                <a16:creationId xmlns:a16="http://schemas.microsoft.com/office/drawing/2014/main" xmlns="" id="{994D612C-F2EA-4CB8-BB47-73213BD8126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861691" y="3084754"/>
            <a:ext cx="1827796" cy="704088"/>
          </a:xfrm>
        </p:spPr>
        <p:txBody>
          <a:bodyPr anchor="ctr"/>
          <a:lstStyle>
            <a:lvl1pPr algn="ctr">
              <a:defRPr sz="4000"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xmlns="" val="3078459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>
            <a:extLst>
              <a:ext uri="{FF2B5EF4-FFF2-40B4-BE49-F238E27FC236}">
                <a16:creationId xmlns:a16="http://schemas.microsoft.com/office/drawing/2014/main" xmlns="" id="{ED0F6CE0-A589-4783-8998-6EA1199AB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1588" y="1406351"/>
            <a:ext cx="3986784" cy="1197864"/>
          </a:xfrm>
        </p:spPr>
        <p:txBody>
          <a:bodyPr anchor="t"/>
          <a:lstStyle>
            <a:lvl1pPr algn="l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ID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xmlns="" id="{39A499C1-098C-4648-9269-D2F7DCAB88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81588" y="1099554"/>
            <a:ext cx="3986784" cy="310896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xmlns="" id="{CAB8E12B-854D-4A91-8D77-F4A34A9DE51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081588" y="3174193"/>
            <a:ext cx="6089904" cy="1261872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xmlns="" id="{F94AFC94-E30B-4709-9900-A96910A498F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081588" y="2903515"/>
            <a:ext cx="6089904" cy="274320"/>
          </a:xfrm>
        </p:spPr>
        <p:txBody>
          <a:bodyPr/>
          <a:lstStyle>
            <a:lvl1pPr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xmlns="" id="{E3D74CA6-0E00-468D-A112-6AD729A22E1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721452" y="4962486"/>
            <a:ext cx="2249424" cy="63093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xmlns="" id="{E9D62C51-AA0E-472E-8B43-BE5B91D13B6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81588" y="5014520"/>
            <a:ext cx="731520" cy="521208"/>
          </a:xfrm>
        </p:spPr>
        <p:txBody>
          <a:bodyPr anchor="ctr"/>
          <a:lstStyle>
            <a:lvl1pPr>
              <a:defRPr sz="2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xmlns="" id="{4C5A73CB-AF7E-454C-9FDE-B04F1202C78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22068" y="4962486"/>
            <a:ext cx="2249424" cy="63093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xmlns="" id="{B76FE3E6-3AE2-4C33-AC6F-9B8F270BCED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82204" y="5014520"/>
            <a:ext cx="731520" cy="521208"/>
          </a:xfrm>
        </p:spPr>
        <p:txBody>
          <a:bodyPr anchor="ctr"/>
          <a:lstStyle>
            <a:lvl1pPr>
              <a:defRPr sz="2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xmlns="" id="{3EAC4275-8861-4A54-B69B-42DA18EEF11A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-888950" y="524828"/>
            <a:ext cx="5641848" cy="5641848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</p:spPr>
        <p:txBody>
          <a:bodyPr wrap="square">
            <a:noAutofit/>
          </a:bodyPr>
          <a:lstStyle/>
          <a:p>
            <a:r>
              <a:rPr lang="ru-RU" smtClean="0"/>
              <a:t>Вставка рисунка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39635183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xmlns="" id="{04B509E5-5EE7-44A4-B2FF-FD7CB8908259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745263" y="694592"/>
            <a:ext cx="3143260" cy="6726116"/>
          </a:xfrm>
          <a:custGeom>
            <a:avLst/>
            <a:gdLst>
              <a:gd name="connsiteX0" fmla="*/ 0 w 3143260"/>
              <a:gd name="connsiteY0" fmla="*/ 0 h 6726116"/>
              <a:gd name="connsiteX1" fmla="*/ 3143260 w 3143260"/>
              <a:gd name="connsiteY1" fmla="*/ 0 h 6726116"/>
              <a:gd name="connsiteX2" fmla="*/ 3143260 w 3143260"/>
              <a:gd name="connsiteY2" fmla="*/ 6726116 h 6726116"/>
              <a:gd name="connsiteX3" fmla="*/ 0 w 3143260"/>
              <a:gd name="connsiteY3" fmla="*/ 6726116 h 6726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43260" h="6726116">
                <a:moveTo>
                  <a:pt x="0" y="0"/>
                </a:moveTo>
                <a:lnTo>
                  <a:pt x="3143260" y="0"/>
                </a:lnTo>
                <a:lnTo>
                  <a:pt x="3143260" y="6726116"/>
                </a:lnTo>
                <a:lnTo>
                  <a:pt x="0" y="6726116"/>
                </a:lnTo>
                <a:close/>
              </a:path>
            </a:pathLst>
          </a:cu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</p:spPr>
        <p:txBody>
          <a:bodyPr wrap="square">
            <a:noAutofit/>
          </a:bodyPr>
          <a:lstStyle/>
          <a:p>
            <a:r>
              <a:rPr lang="ru-RU" smtClean="0"/>
              <a:t>Вставка рисунка</a:t>
            </a:r>
            <a:endParaRPr lang="en-ID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xmlns="" id="{EE5D3264-1C72-4171-A3EC-8B6B8E301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7588" y="2153674"/>
            <a:ext cx="3639312" cy="832104"/>
          </a:xfrm>
        </p:spPr>
        <p:txBody>
          <a:bodyPr anchor="t"/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ID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xmlns="" id="{0D5B5BB1-F3E4-401B-BE0F-0A054ED07E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17588" y="1849342"/>
            <a:ext cx="3639312" cy="310896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xmlns="" id="{1A9B1FAE-BDAF-49D3-9A60-7A24E13060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13589" y="3443910"/>
            <a:ext cx="3921914" cy="649224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xmlns="" id="{647EA7B7-51FE-41E8-82D4-D517F96AC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13589" y="4271236"/>
            <a:ext cx="3921914" cy="731520"/>
          </a:xfr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42806390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xmlns="" id="{BF857CB5-4569-42EF-950F-2E58E36193B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6867250" y="1455224"/>
            <a:ext cx="6149164" cy="3846379"/>
          </a:xfrm>
          <a:custGeom>
            <a:avLst/>
            <a:gdLst>
              <a:gd name="connsiteX0" fmla="*/ 0 w 6149164"/>
              <a:gd name="connsiteY0" fmla="*/ 0 h 3846379"/>
              <a:gd name="connsiteX1" fmla="*/ 6149164 w 6149164"/>
              <a:gd name="connsiteY1" fmla="*/ 0 h 3846379"/>
              <a:gd name="connsiteX2" fmla="*/ 6149164 w 6149164"/>
              <a:gd name="connsiteY2" fmla="*/ 3846379 h 3846379"/>
              <a:gd name="connsiteX3" fmla="*/ 0 w 6149164"/>
              <a:gd name="connsiteY3" fmla="*/ 3846379 h 3846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49164" h="3846379">
                <a:moveTo>
                  <a:pt x="0" y="0"/>
                </a:moveTo>
                <a:lnTo>
                  <a:pt x="6149164" y="0"/>
                </a:lnTo>
                <a:lnTo>
                  <a:pt x="6149164" y="3846379"/>
                </a:lnTo>
                <a:lnTo>
                  <a:pt x="0" y="3846379"/>
                </a:lnTo>
                <a:close/>
              </a:path>
            </a:pathLst>
          </a:cu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</p:spPr>
        <p:txBody>
          <a:bodyPr wrap="square">
            <a:noAutofit/>
          </a:bodyPr>
          <a:lstStyle/>
          <a:p>
            <a:r>
              <a:rPr lang="ru-RU" smtClean="0"/>
              <a:t>Вставка рисунка</a:t>
            </a:r>
            <a:endParaRPr lang="en-ID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A7FE0CC6-A7C8-4F1E-971E-049128E03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6" y="1632188"/>
            <a:ext cx="5074920" cy="1572768"/>
          </a:xfrm>
        </p:spPr>
        <p:txBody>
          <a:bodyPr anchor="t"/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ID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xmlns="" id="{D45CACA5-F39B-463B-94FE-217F8860D6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9176" y="1330964"/>
            <a:ext cx="3639312" cy="310896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xmlns="" id="{1E59E13E-B90E-4CAD-A279-279269E2701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019176" y="4408888"/>
            <a:ext cx="4361688" cy="81381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xmlns="" id="{763C158F-ECEE-4559-B2CB-8E3FC75A840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019176" y="4136430"/>
            <a:ext cx="4361688" cy="274320"/>
          </a:xfrm>
        </p:spPr>
        <p:txBody>
          <a:bodyPr/>
          <a:lstStyle>
            <a:lvl1pPr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8394742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xmlns="" id="{82A8DF7C-36CB-4F2D-8C47-1E02B38AA79C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-202008" y="1775277"/>
            <a:ext cx="6282201" cy="3929594"/>
          </a:xfrm>
          <a:custGeom>
            <a:avLst/>
            <a:gdLst>
              <a:gd name="connsiteX0" fmla="*/ 0 w 6282201"/>
              <a:gd name="connsiteY0" fmla="*/ 0 h 3929594"/>
              <a:gd name="connsiteX1" fmla="*/ 6282201 w 6282201"/>
              <a:gd name="connsiteY1" fmla="*/ 0 h 3929594"/>
              <a:gd name="connsiteX2" fmla="*/ 6282201 w 6282201"/>
              <a:gd name="connsiteY2" fmla="*/ 3929594 h 3929594"/>
              <a:gd name="connsiteX3" fmla="*/ 0 w 6282201"/>
              <a:gd name="connsiteY3" fmla="*/ 3929594 h 3929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82201" h="3929594">
                <a:moveTo>
                  <a:pt x="0" y="0"/>
                </a:moveTo>
                <a:lnTo>
                  <a:pt x="6282201" y="0"/>
                </a:lnTo>
                <a:lnTo>
                  <a:pt x="6282201" y="3929594"/>
                </a:lnTo>
                <a:lnTo>
                  <a:pt x="0" y="3929594"/>
                </a:lnTo>
                <a:close/>
              </a:path>
            </a:pathLst>
          </a:cu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</p:spPr>
        <p:txBody>
          <a:bodyPr wrap="square">
            <a:noAutofit/>
          </a:bodyPr>
          <a:lstStyle/>
          <a:p>
            <a:r>
              <a:rPr lang="ru-RU" smtClean="0"/>
              <a:t>Вставка рисунка</a:t>
            </a:r>
            <a:endParaRPr lang="en-ID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xmlns="" id="{4DD9248C-78FC-4F56-A0F3-97FCF13F5A73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7708838" y="1406351"/>
            <a:ext cx="3465576" cy="1197864"/>
          </a:xfrm>
        </p:spPr>
        <p:txBody>
          <a:bodyPr anchor="t"/>
          <a:lstStyle>
            <a:lvl1pPr algn="l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ID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xmlns="" id="{9F1AA613-F55F-4BC5-9A1C-69083A926DB6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7708838" y="1099554"/>
            <a:ext cx="3465576" cy="310896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xmlns="" id="{D8E0A6AB-E6DE-422B-B9BF-DBC6BCFEBC1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708838" y="3306064"/>
            <a:ext cx="3465576" cy="81381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xmlns="" id="{F0990988-5582-4408-9C15-A0D7232B4D2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708838" y="3033606"/>
            <a:ext cx="3465576" cy="274320"/>
          </a:xfrm>
        </p:spPr>
        <p:txBody>
          <a:bodyPr/>
          <a:lstStyle>
            <a:lvl1pPr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xmlns="" id="{C58BB6CB-F42D-4620-8342-FE8FF81FCC6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708838" y="4625099"/>
            <a:ext cx="3465576" cy="81381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xmlns="" id="{4BE3ED7B-754A-478B-962A-A2915A8E684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08838" y="4352641"/>
            <a:ext cx="3465576" cy="274320"/>
          </a:xfrm>
        </p:spPr>
        <p:txBody>
          <a:bodyPr/>
          <a:lstStyle>
            <a:lvl1pPr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48187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xmlns="" id="{9791FAF6-B43F-4505-B2B9-785C65AF3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1632188"/>
            <a:ext cx="5074920" cy="1572768"/>
          </a:xfrm>
        </p:spPr>
        <p:txBody>
          <a:bodyPr anchor="t"/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ID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xmlns="" id="{53922C2E-6217-4DDE-B9F9-93C114FF87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9175" y="1330964"/>
            <a:ext cx="3639312" cy="310896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xmlns="" id="{F4F6F4CF-EC56-4628-9C94-E35325F43F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729437" y="1513578"/>
            <a:ext cx="4443984" cy="63093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xmlns="" id="{B10F7C4A-D5CE-4297-A5E3-D6018BF7958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729437" y="1242906"/>
            <a:ext cx="4443984" cy="274320"/>
          </a:xfrm>
        </p:spPr>
        <p:txBody>
          <a:bodyPr/>
          <a:lstStyle>
            <a:lvl1pPr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xmlns="" id="{CF4EFE01-0596-4D55-A880-1A13333315E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729437" y="2763591"/>
            <a:ext cx="4443984" cy="63093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xmlns="" id="{B23755CA-2415-47EE-904A-394808C81A5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29437" y="2492919"/>
            <a:ext cx="4443984" cy="274320"/>
          </a:xfrm>
        </p:spPr>
        <p:txBody>
          <a:bodyPr/>
          <a:lstStyle>
            <a:lvl1pPr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xmlns="" id="{4D6E964F-E000-42D9-BDCD-D087DEE6D9A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729437" y="4016283"/>
            <a:ext cx="4443984" cy="63093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xmlns="" id="{8AEBC253-689F-4230-BDF7-4ECEE74A372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729437" y="3745611"/>
            <a:ext cx="4443984" cy="274320"/>
          </a:xfrm>
        </p:spPr>
        <p:txBody>
          <a:bodyPr/>
          <a:lstStyle>
            <a:lvl1pPr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xmlns="" id="{8ED6A039-9CDC-4157-94EF-0DC5C8CF5C6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729437" y="5268975"/>
            <a:ext cx="4443984" cy="63093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xmlns="" id="{6B76477D-F198-4794-B8FC-822AB79879F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729437" y="4998303"/>
            <a:ext cx="4443984" cy="274320"/>
          </a:xfrm>
        </p:spPr>
        <p:txBody>
          <a:bodyPr/>
          <a:lstStyle>
            <a:lvl1pPr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4365035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xmlns="" id="{9791FAF6-B43F-4505-B2B9-785C65AF3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1632188"/>
            <a:ext cx="5074920" cy="1572768"/>
          </a:xfrm>
        </p:spPr>
        <p:txBody>
          <a:bodyPr anchor="t"/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ID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xmlns="" id="{53922C2E-6217-4DDE-B9F9-93C114FF87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9175" y="1330964"/>
            <a:ext cx="3639312" cy="310896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xmlns="" id="{F1274B58-D947-4558-9F64-6AF73F3A03B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342070" y="1528762"/>
            <a:ext cx="4837176" cy="1444752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xmlns="" id="{5F317F8D-A600-4C83-8271-03E12744EC2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342070" y="1254442"/>
            <a:ext cx="4837176" cy="274320"/>
          </a:xfrm>
        </p:spPr>
        <p:txBody>
          <a:bodyPr/>
          <a:lstStyle>
            <a:lvl1pPr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9235383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4">
            <a:extLst>
              <a:ext uri="{FF2B5EF4-FFF2-40B4-BE49-F238E27FC236}">
                <a16:creationId xmlns:a16="http://schemas.microsoft.com/office/drawing/2014/main" xmlns="" id="{39438094-A011-465F-BC6E-FC78706FCC57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3143260"/>
              <a:gd name="connsiteY0" fmla="*/ 0 h 6726116"/>
              <a:gd name="connsiteX1" fmla="*/ 3143260 w 3143260"/>
              <a:gd name="connsiteY1" fmla="*/ 0 h 6726116"/>
              <a:gd name="connsiteX2" fmla="*/ 3143260 w 3143260"/>
              <a:gd name="connsiteY2" fmla="*/ 6726116 h 6726116"/>
              <a:gd name="connsiteX3" fmla="*/ 0 w 3143260"/>
              <a:gd name="connsiteY3" fmla="*/ 6726116 h 6726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43260" h="6726116">
                <a:moveTo>
                  <a:pt x="0" y="0"/>
                </a:moveTo>
                <a:lnTo>
                  <a:pt x="3143260" y="0"/>
                </a:lnTo>
                <a:lnTo>
                  <a:pt x="3143260" y="6726116"/>
                </a:lnTo>
                <a:lnTo>
                  <a:pt x="0" y="6726116"/>
                </a:lnTo>
                <a:close/>
              </a:path>
            </a:pathLst>
          </a:cu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</p:spPr>
        <p:txBody>
          <a:bodyPr wrap="square">
            <a:noAutofit/>
          </a:bodyPr>
          <a:lstStyle/>
          <a:p>
            <a:r>
              <a:rPr lang="ru-RU" smtClean="0"/>
              <a:t>Вставка рисунка</a:t>
            </a:r>
            <a:endParaRPr lang="en-ID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F2D7C72F-F3BD-4C64-AA53-6ABD5B3AA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9083" y="1831357"/>
            <a:ext cx="3035808" cy="2066544"/>
          </a:xfrm>
        </p:spPr>
        <p:txBody>
          <a:bodyPr anchor="t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ID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xmlns="" id="{49969858-5C00-44AD-B31F-0EB37C6A8C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69083" y="4039808"/>
            <a:ext cx="3035808" cy="99669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2573385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67FB34C6-FCFC-48C4-8981-8BE47FD01C35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910558" y="2744452"/>
            <a:ext cx="10263856" cy="3055386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</p:spPr>
        <p:txBody>
          <a:bodyPr wrap="square">
            <a:noAutofit/>
          </a:bodyPr>
          <a:lstStyle/>
          <a:p>
            <a:r>
              <a:rPr lang="ru-RU" smtClean="0"/>
              <a:t>Вставка рисунка</a:t>
            </a:r>
            <a:endParaRPr lang="en-ID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xmlns="" id="{55E5BA4B-7799-402F-B49D-93DAD0FE29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48795" y="1061735"/>
            <a:ext cx="6089904" cy="365760"/>
          </a:xfrm>
        </p:spPr>
        <p:txBody>
          <a:bodyPr/>
          <a:lstStyle>
            <a:lvl1pPr algn="ctr"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xmlns="" id="{79E5758E-9938-46C2-BA6F-6E322BCC26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795" y="1500141"/>
            <a:ext cx="6089904" cy="512064"/>
          </a:xfrm>
        </p:spPr>
        <p:txBody>
          <a:bodyPr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9186773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xmlns="" id="{35724DDD-7032-4D59-8919-5887D769C2CA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419658" y="2046779"/>
            <a:ext cx="2618518" cy="2618514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</p:spPr>
        <p:txBody>
          <a:bodyPr wrap="square">
            <a:noAutofit/>
          </a:bodyPr>
          <a:lstStyle/>
          <a:p>
            <a:r>
              <a:rPr lang="ru-RU" smtClean="0"/>
              <a:t>Вставка рисунка</a:t>
            </a:r>
            <a:endParaRPr lang="en-ID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AADA0281-0B2B-4FE2-9373-777ADC328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919" y="584196"/>
            <a:ext cx="5074920" cy="704088"/>
          </a:xfrm>
        </p:spPr>
        <p:txBody>
          <a:bodyPr anchor="t"/>
          <a:lstStyle>
            <a:lvl1pPr algn="ct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ID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xmlns="" id="{128376B6-0178-4AC8-BE1A-4FB28F951EC3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4789496" y="2046779"/>
            <a:ext cx="2618518" cy="2618514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</p:spPr>
        <p:txBody>
          <a:bodyPr wrap="square">
            <a:noAutofit/>
          </a:bodyPr>
          <a:lstStyle/>
          <a:p>
            <a:r>
              <a:rPr lang="ru-RU" smtClean="0"/>
              <a:t>Вставка рисунка</a:t>
            </a:r>
            <a:endParaRPr lang="en-ID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xmlns="" id="{7CBEABEA-9EEB-4DDA-B605-15B73DD0B30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8155412" y="2046779"/>
            <a:ext cx="2618518" cy="2618514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</p:spPr>
        <p:txBody>
          <a:bodyPr wrap="square">
            <a:noAutofit/>
          </a:bodyPr>
          <a:lstStyle/>
          <a:p>
            <a:r>
              <a:rPr lang="ru-RU" smtClean="0"/>
              <a:t>Вставка рисунка</a:t>
            </a:r>
            <a:endParaRPr lang="en-ID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xmlns="" id="{C2F3CD5C-FCC0-4E83-9196-0B4DB627C3F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363491" y="5520731"/>
            <a:ext cx="2734056" cy="630936"/>
          </a:xfrm>
        </p:spPr>
        <p:txBody>
          <a:bodyPr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xmlns="" id="{A0A7354E-0109-4F3D-AEA3-B79F6189F80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363491" y="5250059"/>
            <a:ext cx="2734056" cy="274320"/>
          </a:xfrm>
        </p:spPr>
        <p:txBody>
          <a:bodyPr/>
          <a:lstStyle>
            <a:lvl1pPr algn="ctr"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xmlns="" id="{1A9BEA4A-38EC-41A2-8E88-08A586C647F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731367" y="5520731"/>
            <a:ext cx="2734056" cy="630936"/>
          </a:xfrm>
        </p:spPr>
        <p:txBody>
          <a:bodyPr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xmlns="" id="{F2F25781-1DC0-4153-A764-837C8ADAC89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731367" y="5250059"/>
            <a:ext cx="2734056" cy="274320"/>
          </a:xfrm>
        </p:spPr>
        <p:txBody>
          <a:bodyPr/>
          <a:lstStyle>
            <a:lvl1pPr algn="ctr"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xmlns="" id="{46810273-44F9-47C8-AD3F-25F145F34AC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099245" y="5520731"/>
            <a:ext cx="2734056" cy="630936"/>
          </a:xfrm>
        </p:spPr>
        <p:txBody>
          <a:bodyPr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xmlns="" id="{E5B734D0-939F-432A-B582-E694E49C21F2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099245" y="5250059"/>
            <a:ext cx="2734056" cy="274320"/>
          </a:xfrm>
        </p:spPr>
        <p:txBody>
          <a:bodyPr/>
          <a:lstStyle>
            <a:lvl1pPr algn="ctr"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261160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A0658592-4118-492A-BDDC-261421C1872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13589" y="-803067"/>
            <a:ext cx="8628255" cy="8628255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</p:spPr>
        <p:txBody>
          <a:bodyPr wrap="square">
            <a:noAutofit/>
          </a:bodyPr>
          <a:lstStyle/>
          <a:p>
            <a:r>
              <a:rPr lang="ru-RU" smtClean="0"/>
              <a:t>Вставка рисунка</a:t>
            </a:r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7F8A2D-AE88-4F96-8B39-915FB8750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1951" y="2521647"/>
            <a:ext cx="5422392" cy="1938528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ID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54ED26A6-8EF8-44AA-8AE4-30A5AAF6DD31}"/>
              </a:ext>
            </a:extLst>
          </p:cNvPr>
          <p:cNvSpPr/>
          <p:nvPr userDrawn="1"/>
        </p:nvSpPr>
        <p:spPr>
          <a:xfrm>
            <a:off x="-783219" y="4479564"/>
            <a:ext cx="1566438" cy="1566438"/>
          </a:xfrm>
          <a:prstGeom prst="ellipse">
            <a:avLst/>
          </a:prstGeom>
          <a:noFill/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82975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xmlns="" id="{F3FA1EF8-89BF-4E4F-AE25-41AA882B3D61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6219731" y="441325"/>
            <a:ext cx="8454213" cy="597535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</p:spPr>
        <p:txBody>
          <a:bodyPr wrap="square">
            <a:noAutofit/>
          </a:bodyPr>
          <a:lstStyle/>
          <a:p>
            <a:r>
              <a:rPr lang="ru-RU" smtClean="0"/>
              <a:t>Вставка рисунка</a:t>
            </a:r>
            <a:endParaRPr lang="en-ID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xmlns="" id="{2C4C0919-0D3B-4642-BD54-41CED9D7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6" y="2149756"/>
            <a:ext cx="4062412" cy="1197864"/>
          </a:xfrm>
        </p:spPr>
        <p:txBody>
          <a:bodyPr anchor="t"/>
          <a:lstStyle>
            <a:lvl1pPr algn="l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ID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xmlns="" id="{D56C496B-D6BC-4C47-9CDA-AA2FA8A35A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9176" y="1842959"/>
            <a:ext cx="4062412" cy="310896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xmlns="" id="{5AFAD134-0B3F-4340-9FF3-98112FE1F01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765463" y="3929996"/>
            <a:ext cx="3438144" cy="63093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xmlns="" id="{6A83B715-D3ED-4A06-8BA5-0AD7F426C9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19176" y="3935656"/>
            <a:ext cx="731520" cy="521208"/>
          </a:xfrm>
        </p:spPr>
        <p:txBody>
          <a:bodyPr anchor="ctr"/>
          <a:lstStyle>
            <a:lvl1pPr>
              <a:defRPr sz="2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xmlns="" id="{0E6BB610-026A-409A-A369-7AD74EAF50E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765463" y="4833312"/>
            <a:ext cx="3438144" cy="63093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xmlns="" id="{B7ACCD66-914C-4FE0-8103-3C4E39BFD6F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19176" y="4838972"/>
            <a:ext cx="731520" cy="521208"/>
          </a:xfrm>
        </p:spPr>
        <p:txBody>
          <a:bodyPr anchor="ctr"/>
          <a:lstStyle>
            <a:lvl1pPr>
              <a:defRPr sz="2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xmlns="" val="13200158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xmlns="" id="{85F79D8E-E2B6-4E04-ABAA-9A5B5F6D8826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-2088355" y="302523"/>
            <a:ext cx="6838156" cy="6838156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</p:spPr>
        <p:txBody>
          <a:bodyPr wrap="square">
            <a:noAutofit/>
          </a:bodyPr>
          <a:lstStyle/>
          <a:p>
            <a:r>
              <a:rPr lang="ru-RU" smtClean="0"/>
              <a:t>Вставка рисунка</a:t>
            </a:r>
            <a:endParaRPr lang="en-ID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A816BF81-E632-4178-A7FC-BDDD7F2F6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4800" y="1536266"/>
            <a:ext cx="5678424" cy="2551176"/>
          </a:xfrm>
        </p:spPr>
        <p:txBody>
          <a:bodyPr anchor="t"/>
          <a:lstStyle>
            <a:lvl1pPr algn="l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ID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xmlns="" id="{E943E671-7A0C-42C3-95A7-CBE83957DE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84800" y="4276716"/>
            <a:ext cx="5675313" cy="731520"/>
          </a:xfr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242971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xmlns="" id="{552B1DF2-173B-49A2-9BD7-013314BF1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8539" y="1303967"/>
            <a:ext cx="3337560" cy="704088"/>
          </a:xfrm>
        </p:spPr>
        <p:txBody>
          <a:bodyPr anchor="t"/>
          <a:lstStyle>
            <a:lvl1pPr algn="l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ID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xmlns="" id="{30974B8E-22B5-40F8-AF63-CABC538A7F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8539" y="1002754"/>
            <a:ext cx="3337560" cy="310896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xmlns="" id="{A4C6CF8E-4811-4EBD-8792-A2BD75E653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40098" y="2691544"/>
            <a:ext cx="3922776" cy="63093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xmlns="" id="{A9179C80-CED0-4DD5-9B5E-0E549C97FB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240098" y="3888046"/>
            <a:ext cx="3922776" cy="63093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xmlns="" id="{87EB25F6-396B-449B-B3DD-E8D1F6DFE05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40098" y="5088196"/>
            <a:ext cx="3922776" cy="63093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4436531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xmlns="" id="{C3F30B0C-2F00-4D01-BE5A-4FC7AB96B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6" y="1632188"/>
            <a:ext cx="4059936" cy="1325880"/>
          </a:xfrm>
        </p:spPr>
        <p:txBody>
          <a:bodyPr anchor="t"/>
          <a:lstStyle>
            <a:lvl1pPr algn="l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ID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xmlns="" id="{DCB3F8E7-FCFB-4269-9D4A-A430E99B9F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9176" y="1330964"/>
            <a:ext cx="3639312" cy="310896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xmlns="" id="{6423D51B-034C-4D4A-8A2E-8B9FEAE282F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008712" y="3784896"/>
            <a:ext cx="4059936" cy="2103120"/>
          </a:xfrm>
        </p:spPr>
        <p:txBody>
          <a:bodyPr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xmlns="" id="{FA68C9D0-5F42-4F75-9EEC-8D64C570563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096000" y="1420512"/>
            <a:ext cx="5084064" cy="63093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xmlns="" id="{B1ADF97A-CBFC-4B47-8C30-0FAE345382E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096000" y="1121138"/>
            <a:ext cx="5084064" cy="274320"/>
          </a:xfrm>
        </p:spPr>
        <p:txBody>
          <a:bodyPr/>
          <a:lstStyle>
            <a:lvl1pPr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xmlns="" id="{197C0B90-66AC-46E4-8B39-BE6F0FF125D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096000" y="2562776"/>
            <a:ext cx="5084064" cy="63093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xmlns="" id="{716E8A87-4774-4C0C-8A98-44C39DE97893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096000" y="2263402"/>
            <a:ext cx="5084064" cy="274320"/>
          </a:xfrm>
        </p:spPr>
        <p:txBody>
          <a:bodyPr/>
          <a:lstStyle>
            <a:lvl1pPr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2536525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le 1">
            <a:extLst>
              <a:ext uri="{FF2B5EF4-FFF2-40B4-BE49-F238E27FC236}">
                <a16:creationId xmlns:a16="http://schemas.microsoft.com/office/drawing/2014/main" xmlns="" id="{61EC1E5A-E284-424D-991F-35798E1F9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1632188"/>
            <a:ext cx="5074920" cy="1572768"/>
          </a:xfrm>
        </p:spPr>
        <p:txBody>
          <a:bodyPr anchor="t"/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ID"/>
          </a:p>
        </p:txBody>
      </p:sp>
      <p:sp>
        <p:nvSpPr>
          <p:cNvPr id="60" name="Text Placeholder 3">
            <a:extLst>
              <a:ext uri="{FF2B5EF4-FFF2-40B4-BE49-F238E27FC236}">
                <a16:creationId xmlns:a16="http://schemas.microsoft.com/office/drawing/2014/main" xmlns="" id="{6ED782F2-1DFC-4FF1-A5F8-F93B67BCD7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9175" y="1330964"/>
            <a:ext cx="3639312" cy="310896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1" name="Text Placeholder 3">
            <a:extLst>
              <a:ext uri="{FF2B5EF4-FFF2-40B4-BE49-F238E27FC236}">
                <a16:creationId xmlns:a16="http://schemas.microsoft.com/office/drawing/2014/main" xmlns="" id="{A400C362-7DA3-41D9-9B77-ADB07D8E100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020997" y="3917684"/>
            <a:ext cx="5074920" cy="1554480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2" name="Text Placeholder 3">
            <a:extLst>
              <a:ext uri="{FF2B5EF4-FFF2-40B4-BE49-F238E27FC236}">
                <a16:creationId xmlns:a16="http://schemas.microsoft.com/office/drawing/2014/main" xmlns="" id="{505D73F9-72A7-41D3-B151-C7474F7B287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020997" y="3647227"/>
            <a:ext cx="5074920" cy="274320"/>
          </a:xfrm>
        </p:spPr>
        <p:txBody>
          <a:bodyPr/>
          <a:lstStyle>
            <a:lvl1pPr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3" name="Text Placeholder 3">
            <a:extLst>
              <a:ext uri="{FF2B5EF4-FFF2-40B4-BE49-F238E27FC236}">
                <a16:creationId xmlns:a16="http://schemas.microsoft.com/office/drawing/2014/main" xmlns="" id="{E8DCE245-EF14-4F5A-B5E4-262DA80CDD0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124387" y="1634959"/>
            <a:ext cx="4050792" cy="438912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4" name="Text Placeholder 3">
            <a:extLst>
              <a:ext uri="{FF2B5EF4-FFF2-40B4-BE49-F238E27FC236}">
                <a16:creationId xmlns:a16="http://schemas.microsoft.com/office/drawing/2014/main" xmlns="" id="{78BBD797-A229-4196-B927-B74D6B1D800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387" y="1356929"/>
            <a:ext cx="4050792" cy="274320"/>
          </a:xfrm>
        </p:spPr>
        <p:txBody>
          <a:bodyPr/>
          <a:lstStyle>
            <a:lvl1pPr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5" name="Text Placeholder 3">
            <a:extLst>
              <a:ext uri="{FF2B5EF4-FFF2-40B4-BE49-F238E27FC236}">
                <a16:creationId xmlns:a16="http://schemas.microsoft.com/office/drawing/2014/main" xmlns="" id="{5FC1C31B-223E-4A73-B692-9CC0B66929F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09853" y="1454462"/>
            <a:ext cx="731520" cy="521208"/>
          </a:xfrm>
        </p:spPr>
        <p:txBody>
          <a:bodyPr anchor="ctr"/>
          <a:lstStyle>
            <a:lvl1pPr>
              <a:defRPr sz="2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66" name="Text Placeholder 3">
            <a:extLst>
              <a:ext uri="{FF2B5EF4-FFF2-40B4-BE49-F238E27FC236}">
                <a16:creationId xmlns:a16="http://schemas.microsoft.com/office/drawing/2014/main" xmlns="" id="{37CAE5F3-BD69-4D45-A9D7-A897172C819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24387" y="2778372"/>
            <a:ext cx="4050792" cy="438912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7" name="Text Placeholder 3">
            <a:extLst>
              <a:ext uri="{FF2B5EF4-FFF2-40B4-BE49-F238E27FC236}">
                <a16:creationId xmlns:a16="http://schemas.microsoft.com/office/drawing/2014/main" xmlns="" id="{5EC526EA-92B3-4365-90DC-286E7466642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24387" y="2500342"/>
            <a:ext cx="4050792" cy="274320"/>
          </a:xfrm>
        </p:spPr>
        <p:txBody>
          <a:bodyPr/>
          <a:lstStyle>
            <a:lvl1pPr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8" name="Text Placeholder 3">
            <a:extLst>
              <a:ext uri="{FF2B5EF4-FFF2-40B4-BE49-F238E27FC236}">
                <a16:creationId xmlns:a16="http://schemas.microsoft.com/office/drawing/2014/main" xmlns="" id="{42BA8E49-669C-4384-8206-84139ABDCA8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09853" y="2597875"/>
            <a:ext cx="731520" cy="521208"/>
          </a:xfrm>
        </p:spPr>
        <p:txBody>
          <a:bodyPr anchor="ctr"/>
          <a:lstStyle>
            <a:lvl1pPr>
              <a:defRPr sz="2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69" name="Text Placeholder 3">
            <a:extLst>
              <a:ext uri="{FF2B5EF4-FFF2-40B4-BE49-F238E27FC236}">
                <a16:creationId xmlns:a16="http://schemas.microsoft.com/office/drawing/2014/main" xmlns="" id="{0F1592F0-D6C7-40DE-8F87-26879AECBB2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124387" y="3922556"/>
            <a:ext cx="4050792" cy="438912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0" name="Text Placeholder 3">
            <a:extLst>
              <a:ext uri="{FF2B5EF4-FFF2-40B4-BE49-F238E27FC236}">
                <a16:creationId xmlns:a16="http://schemas.microsoft.com/office/drawing/2014/main" xmlns="" id="{AACE13AA-4887-4C0E-A523-65C43FFB513E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7124387" y="3644526"/>
            <a:ext cx="4050792" cy="274320"/>
          </a:xfrm>
        </p:spPr>
        <p:txBody>
          <a:bodyPr/>
          <a:lstStyle>
            <a:lvl1pPr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1" name="Text Placeholder 3">
            <a:extLst>
              <a:ext uri="{FF2B5EF4-FFF2-40B4-BE49-F238E27FC236}">
                <a16:creationId xmlns:a16="http://schemas.microsoft.com/office/drawing/2014/main" xmlns="" id="{277E2047-931A-4E26-ACB2-455FD6350C4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409853" y="3742059"/>
            <a:ext cx="731520" cy="521208"/>
          </a:xfrm>
        </p:spPr>
        <p:txBody>
          <a:bodyPr anchor="ctr"/>
          <a:lstStyle>
            <a:lvl1pPr>
              <a:defRPr sz="2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72" name="Text Placeholder 3">
            <a:extLst>
              <a:ext uri="{FF2B5EF4-FFF2-40B4-BE49-F238E27FC236}">
                <a16:creationId xmlns:a16="http://schemas.microsoft.com/office/drawing/2014/main" xmlns="" id="{1C50C51B-00C9-48D0-AD22-7FF23C64F40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124387" y="5061489"/>
            <a:ext cx="4050792" cy="438912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3" name="Text Placeholder 3">
            <a:extLst>
              <a:ext uri="{FF2B5EF4-FFF2-40B4-BE49-F238E27FC236}">
                <a16:creationId xmlns:a16="http://schemas.microsoft.com/office/drawing/2014/main" xmlns="" id="{0D5BAA1C-D629-4B56-962A-A72F2F3F05E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7124387" y="4783459"/>
            <a:ext cx="4050792" cy="274320"/>
          </a:xfrm>
        </p:spPr>
        <p:txBody>
          <a:bodyPr/>
          <a:lstStyle>
            <a:lvl1pPr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4" name="Text Placeholder 3">
            <a:extLst>
              <a:ext uri="{FF2B5EF4-FFF2-40B4-BE49-F238E27FC236}">
                <a16:creationId xmlns:a16="http://schemas.microsoft.com/office/drawing/2014/main" xmlns="" id="{0034B9CD-F5EC-40FA-B7A9-6F344F4B584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409853" y="4880992"/>
            <a:ext cx="731520" cy="521208"/>
          </a:xfrm>
        </p:spPr>
        <p:txBody>
          <a:bodyPr anchor="ctr"/>
          <a:lstStyle>
            <a:lvl1pPr>
              <a:defRPr sz="2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xmlns="" val="24754559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xmlns="" id="{A2DE95B6-97B0-47A1-ACC9-F17438687F77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6631645" y="105231"/>
            <a:ext cx="5778568" cy="5778568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</p:spPr>
        <p:txBody>
          <a:bodyPr wrap="square">
            <a:noAutofit/>
          </a:bodyPr>
          <a:lstStyle/>
          <a:p>
            <a:r>
              <a:rPr lang="ru-RU" smtClean="0"/>
              <a:t>Вставка рисунка</a:t>
            </a:r>
            <a:endParaRPr lang="en-ID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xmlns="" id="{4BCE1AEA-6FE6-406A-A5D6-95506001E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540" y="1668635"/>
            <a:ext cx="6099048" cy="1325880"/>
          </a:xfrm>
        </p:spPr>
        <p:txBody>
          <a:bodyPr anchor="t"/>
          <a:lstStyle>
            <a:lvl1pPr algn="l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ID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xmlns="" id="{054BFDBA-1046-408B-8A63-00471F6B10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4540" y="1366744"/>
            <a:ext cx="3639312" cy="310896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xmlns="" id="{63BBC6CD-AB64-4B5D-B2A5-04140B970BE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011936" y="3865867"/>
            <a:ext cx="5084064" cy="63093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xmlns="" id="{9ED058EC-5F2D-4A12-B763-12222E936A4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011936" y="3566493"/>
            <a:ext cx="5084064" cy="274320"/>
          </a:xfrm>
        </p:spPr>
        <p:txBody>
          <a:bodyPr/>
          <a:lstStyle>
            <a:lvl1pPr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xmlns="" id="{D6871787-3B86-4C56-A42F-BE9057ACDB2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11936" y="5008131"/>
            <a:ext cx="5084064" cy="63093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xmlns="" id="{259394E0-C0D7-467D-9817-0B37BE496A2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011936" y="4708757"/>
            <a:ext cx="5084064" cy="274320"/>
          </a:xfrm>
        </p:spPr>
        <p:txBody>
          <a:bodyPr/>
          <a:lstStyle>
            <a:lvl1pPr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6633464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xmlns="" id="{7F33043E-FFC8-41A5-82D6-69066564D4E1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4833938" y="696291"/>
            <a:ext cx="2514601" cy="5480571"/>
          </a:xfrm>
          <a:custGeom>
            <a:avLst/>
            <a:gdLst>
              <a:gd name="connsiteX0" fmla="*/ 0 w 2514601"/>
              <a:gd name="connsiteY0" fmla="*/ 0 h 5480571"/>
              <a:gd name="connsiteX1" fmla="*/ 2514601 w 2514601"/>
              <a:gd name="connsiteY1" fmla="*/ 0 h 5480571"/>
              <a:gd name="connsiteX2" fmla="*/ 2514601 w 2514601"/>
              <a:gd name="connsiteY2" fmla="*/ 5480571 h 5480571"/>
              <a:gd name="connsiteX3" fmla="*/ 0 w 2514601"/>
              <a:gd name="connsiteY3" fmla="*/ 5480571 h 548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4601" h="5480571">
                <a:moveTo>
                  <a:pt x="0" y="0"/>
                </a:moveTo>
                <a:lnTo>
                  <a:pt x="2514601" y="0"/>
                </a:lnTo>
                <a:lnTo>
                  <a:pt x="2514601" y="5480571"/>
                </a:lnTo>
                <a:lnTo>
                  <a:pt x="0" y="5480571"/>
                </a:lnTo>
                <a:close/>
              </a:path>
            </a:pathLst>
          </a:cu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</p:spPr>
        <p:txBody>
          <a:bodyPr wrap="square">
            <a:noAutofit/>
          </a:bodyPr>
          <a:lstStyle/>
          <a:p>
            <a:r>
              <a:rPr lang="ru-RU" smtClean="0"/>
              <a:t>Вставка рисунка</a:t>
            </a:r>
            <a:endParaRPr lang="en-ID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6B6C5F78-B33F-4EAF-BDA3-D02C604ED5FA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019630" y="2701122"/>
            <a:ext cx="2798064" cy="1755648"/>
          </a:xfrm>
        </p:spPr>
        <p:txBody>
          <a:bodyPr anchor="t"/>
          <a:lstStyle>
            <a:lvl1pPr algn="l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ID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xmlns="" id="{E6C52FC6-5307-4DD1-B21A-0A8D64F0AD36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1019630" y="2398112"/>
            <a:ext cx="2798064" cy="310896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xmlns="" id="{DCFEBD75-FE9D-4AC6-9D76-C82106474EA5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505136" y="1696282"/>
            <a:ext cx="2295144" cy="81381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xmlns="" id="{4D3E981D-4347-4E23-8C0C-F6E29A00B0F6}"/>
              </a:ext>
            </a:extLst>
          </p:cNvPr>
          <p:cNvSpPr>
            <a:spLocks noGrp="1"/>
          </p:cNvSpPr>
          <p:nvPr userDrawn="1">
            <p:ph type="body" sz="quarter" idx="29"/>
          </p:nvPr>
        </p:nvSpPr>
        <p:spPr>
          <a:xfrm>
            <a:off x="8505136" y="1423824"/>
            <a:ext cx="2295144" cy="274320"/>
          </a:xfrm>
        </p:spPr>
        <p:txBody>
          <a:bodyPr/>
          <a:lstStyle>
            <a:lvl1pPr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xmlns="" id="{8BE2C836-435B-4EC0-8536-6F65BF28F688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05136" y="3156982"/>
            <a:ext cx="2295144" cy="81381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xmlns="" id="{90216B43-F15E-49D9-BB79-6B96A5B26D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505136" y="2884524"/>
            <a:ext cx="2295144" cy="274320"/>
          </a:xfrm>
        </p:spPr>
        <p:txBody>
          <a:bodyPr/>
          <a:lstStyle>
            <a:lvl1pPr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xmlns="" id="{266EE38F-B065-4AE4-BF34-C98BA028A357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505136" y="4620360"/>
            <a:ext cx="2295144" cy="81381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xmlns="" id="{2ABAA2E8-CAD6-4513-8A12-CAAE3D68948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8505136" y="4347902"/>
            <a:ext cx="2295144" cy="274320"/>
          </a:xfrm>
        </p:spPr>
        <p:txBody>
          <a:bodyPr/>
          <a:lstStyle>
            <a:lvl1pPr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7034319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xmlns="" id="{184399BF-402F-4168-A1EE-C0CB78558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6415559" y="807998"/>
            <a:ext cx="4411878" cy="6050002"/>
          </a:xfrm>
          <a:custGeom>
            <a:avLst/>
            <a:gdLst>
              <a:gd name="connsiteX0" fmla="*/ 0 w 4411878"/>
              <a:gd name="connsiteY0" fmla="*/ 0 h 6050002"/>
              <a:gd name="connsiteX1" fmla="*/ 4411878 w 4411878"/>
              <a:gd name="connsiteY1" fmla="*/ 0 h 6050002"/>
              <a:gd name="connsiteX2" fmla="*/ 4411878 w 4411878"/>
              <a:gd name="connsiteY2" fmla="*/ 6050002 h 6050002"/>
              <a:gd name="connsiteX3" fmla="*/ 0 w 4411878"/>
              <a:gd name="connsiteY3" fmla="*/ 6050002 h 605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11878" h="6050002">
                <a:moveTo>
                  <a:pt x="0" y="0"/>
                </a:moveTo>
                <a:lnTo>
                  <a:pt x="4411878" y="0"/>
                </a:lnTo>
                <a:lnTo>
                  <a:pt x="4411878" y="6050002"/>
                </a:lnTo>
                <a:lnTo>
                  <a:pt x="0" y="6050002"/>
                </a:lnTo>
                <a:close/>
              </a:path>
            </a:pathLst>
          </a:cu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</p:spPr>
        <p:txBody>
          <a:bodyPr wrap="square">
            <a:noAutofit/>
          </a:bodyPr>
          <a:lstStyle/>
          <a:p>
            <a:r>
              <a:rPr lang="ru-RU" smtClean="0"/>
              <a:t>Вставка рисунка</a:t>
            </a:r>
            <a:endParaRPr lang="en-ID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xmlns="" id="{451A98DB-C590-4EB2-961D-0E3E4A99F1A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226709" y="2298484"/>
            <a:ext cx="1856232" cy="99669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xmlns="" id="{59994AE8-5321-4598-B751-8164F073D2F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226709" y="4401862"/>
            <a:ext cx="1856232" cy="99669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xmlns="" id="{2B9137AD-0409-48F4-8EAB-219A2828C89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583162" y="2564685"/>
            <a:ext cx="905256" cy="384048"/>
          </a:xfrm>
        </p:spPr>
        <p:txBody>
          <a:bodyPr anchor="ctr"/>
          <a:lstStyle>
            <a:lvl1pPr algn="ctr"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xmlns="" id="{E9759F87-9139-413C-9C33-D100BB3AF26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583162" y="4769777"/>
            <a:ext cx="905256" cy="384048"/>
          </a:xfrm>
        </p:spPr>
        <p:txBody>
          <a:bodyPr anchor="ctr"/>
          <a:lstStyle>
            <a:lvl1pPr algn="ctr"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xmlns="" val="5333759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xmlns="" id="{09B13554-783D-4EFC-958B-9C4BDC237639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5862938" y="1011459"/>
            <a:ext cx="4525388" cy="2865744"/>
          </a:xfrm>
          <a:custGeom>
            <a:avLst/>
            <a:gdLst>
              <a:gd name="connsiteX0" fmla="*/ 0 w 4525388"/>
              <a:gd name="connsiteY0" fmla="*/ 0 h 2865744"/>
              <a:gd name="connsiteX1" fmla="*/ 4525388 w 4525388"/>
              <a:gd name="connsiteY1" fmla="*/ 0 h 2865744"/>
              <a:gd name="connsiteX2" fmla="*/ 4525388 w 4525388"/>
              <a:gd name="connsiteY2" fmla="*/ 2865744 h 2865744"/>
              <a:gd name="connsiteX3" fmla="*/ 0 w 4525388"/>
              <a:gd name="connsiteY3" fmla="*/ 2865744 h 2865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5388" h="2865744">
                <a:moveTo>
                  <a:pt x="0" y="0"/>
                </a:moveTo>
                <a:lnTo>
                  <a:pt x="4525388" y="0"/>
                </a:lnTo>
                <a:lnTo>
                  <a:pt x="4525388" y="2865744"/>
                </a:lnTo>
                <a:lnTo>
                  <a:pt x="0" y="2865744"/>
                </a:lnTo>
                <a:close/>
              </a:path>
            </a:pathLst>
          </a:cu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</p:spPr>
        <p:txBody>
          <a:bodyPr wrap="square">
            <a:noAutofit/>
          </a:bodyPr>
          <a:lstStyle/>
          <a:p>
            <a:r>
              <a:rPr lang="ru-RU" smtClean="0"/>
              <a:t>Вставка рисунка</a:t>
            </a:r>
            <a:endParaRPr lang="en-ID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xmlns="" id="{2BFBFA2D-E5A7-45B9-8AF0-055C85F67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6244" y="1705980"/>
            <a:ext cx="3895344" cy="2121408"/>
          </a:xfrm>
        </p:spPr>
        <p:txBody>
          <a:bodyPr anchor="t"/>
          <a:lstStyle>
            <a:lvl1pPr algn="l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ID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xmlns="" id="{A7913A93-4441-4666-95A4-9EA65DE2A1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86244" y="1399398"/>
            <a:ext cx="3895344" cy="310896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xmlns="" id="{9CB764CC-EB2C-4F15-8F96-37B93AF3FD2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027972" y="5110680"/>
            <a:ext cx="2249424" cy="63093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xmlns="" id="{56AFFF47-3542-49E8-8961-F8541B13753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388108" y="5162714"/>
            <a:ext cx="731520" cy="521208"/>
          </a:xfrm>
        </p:spPr>
        <p:txBody>
          <a:bodyPr anchor="ctr"/>
          <a:lstStyle>
            <a:lvl1pPr>
              <a:defRPr sz="2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xmlns="" id="{F7D24E2D-9240-4CA6-9B4E-65D40E85309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291982" y="5110680"/>
            <a:ext cx="2249424" cy="63093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xmlns="" id="{99FC7376-A40E-48CB-A9C3-98569CD94B1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52118" y="5162714"/>
            <a:ext cx="731520" cy="521208"/>
          </a:xfrm>
        </p:spPr>
        <p:txBody>
          <a:bodyPr anchor="ctr"/>
          <a:lstStyle>
            <a:lvl1pPr>
              <a:defRPr sz="2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xmlns="" id="{F91D4A23-6C40-40AC-A952-5519E7C8613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552945" y="5110680"/>
            <a:ext cx="2249424" cy="63093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xmlns="" id="{CD7690C2-8188-4D41-8B2D-B27BC4B6CA6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3081" y="5162714"/>
            <a:ext cx="731520" cy="521208"/>
          </a:xfrm>
        </p:spPr>
        <p:txBody>
          <a:bodyPr anchor="ctr"/>
          <a:lstStyle>
            <a:lvl1pPr>
              <a:defRPr sz="2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xmlns="" val="33098210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xmlns="" id="{D6A476A6-6DD0-4BC1-BA2D-1B35BB515E6A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25152" y="1962556"/>
            <a:ext cx="2618518" cy="2618514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</p:spPr>
        <p:txBody>
          <a:bodyPr wrap="square">
            <a:noAutofit/>
          </a:bodyPr>
          <a:lstStyle/>
          <a:p>
            <a:r>
              <a:rPr lang="ru-RU" smtClean="0"/>
              <a:t>Вставка рисунка</a:t>
            </a:r>
            <a:endParaRPr lang="en-ID"/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xmlns="" id="{E32DD32D-D7BC-411E-9BC4-484DC5080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540" y="1635296"/>
            <a:ext cx="4279392" cy="1325880"/>
          </a:xfrm>
        </p:spPr>
        <p:txBody>
          <a:bodyPr anchor="t"/>
          <a:lstStyle>
            <a:lvl1pPr algn="l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ID"/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xmlns="" id="{5AEA25FF-90C1-4458-AA1D-490CE5F5D2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4540" y="1334083"/>
            <a:ext cx="3639312" cy="310896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xmlns="" id="{3DC8C52E-242D-4D62-B2AD-B1D7BE192C6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17814" y="4048582"/>
            <a:ext cx="1828800" cy="63093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xmlns="" id="{3962877D-1E9A-47A6-B08D-3299F7535D1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17814" y="3777910"/>
            <a:ext cx="1828800" cy="274320"/>
          </a:xfrm>
        </p:spPr>
        <p:txBody>
          <a:bodyPr/>
          <a:lstStyle>
            <a:lvl1pPr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xmlns="" id="{CC27728F-5721-4058-9440-7F2552D5627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17813" y="3059111"/>
            <a:ext cx="1827439" cy="704088"/>
          </a:xfrm>
        </p:spPr>
        <p:txBody>
          <a:bodyPr anchor="ctr"/>
          <a:lstStyle>
            <a:lvl1pPr>
              <a:defRPr sz="4000"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xmlns="" id="{995D0222-D8CA-4B8F-A651-522BD837C1A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470463" y="4048582"/>
            <a:ext cx="1828800" cy="63093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xmlns="" id="{B0182C1D-1B2F-4CE4-BD28-308CA0EA4A3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0463" y="3777910"/>
            <a:ext cx="1828800" cy="274320"/>
          </a:xfrm>
        </p:spPr>
        <p:txBody>
          <a:bodyPr/>
          <a:lstStyle>
            <a:lvl1pPr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xmlns="" id="{78DEBE30-9F87-47B6-8F9A-2C89CAE9BCE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71824" y="3059111"/>
            <a:ext cx="1827439" cy="704088"/>
          </a:xfrm>
        </p:spPr>
        <p:txBody>
          <a:bodyPr anchor="ctr"/>
          <a:lstStyle>
            <a:lvl1pPr>
              <a:defRPr sz="4000"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xmlns="" id="{3CB3CF60-AD09-4F04-8D0C-F24CCC0EF88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282261" y="5210273"/>
            <a:ext cx="3758184" cy="630936"/>
          </a:xfrm>
        </p:spPr>
        <p:txBody>
          <a:bodyPr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990786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A0658592-4118-492A-BDDC-261421C18729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5826587" y="753673"/>
            <a:ext cx="5349240" cy="5349240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</p:spPr>
        <p:txBody>
          <a:bodyPr wrap="square">
            <a:noAutofit/>
          </a:bodyPr>
          <a:lstStyle/>
          <a:p>
            <a:r>
              <a:rPr lang="ru-RU" smtClean="0"/>
              <a:t>Вставка рисунка</a:t>
            </a:r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7F8A2D-AE88-4F96-8B39-915FB8750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8398" y="2459504"/>
            <a:ext cx="3538728" cy="1938528"/>
          </a:xfrm>
        </p:spPr>
        <p:txBody>
          <a:bodyPr anchor="t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ID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54ED26A6-8EF8-44AA-8AE4-30A5AAF6DD31}"/>
              </a:ext>
            </a:extLst>
          </p:cNvPr>
          <p:cNvSpPr/>
          <p:nvPr userDrawn="1"/>
        </p:nvSpPr>
        <p:spPr>
          <a:xfrm>
            <a:off x="-783219" y="4479564"/>
            <a:ext cx="1566438" cy="1566438"/>
          </a:xfrm>
          <a:prstGeom prst="ellipse">
            <a:avLst/>
          </a:prstGeom>
          <a:noFill/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345690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>
            <a:extLst>
              <a:ext uri="{FF2B5EF4-FFF2-40B4-BE49-F238E27FC236}">
                <a16:creationId xmlns:a16="http://schemas.microsoft.com/office/drawing/2014/main" xmlns="" id="{13DAB6FC-7BB8-49CF-AB5B-0FF240B83181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014540" y="1635296"/>
            <a:ext cx="4279392" cy="1325880"/>
          </a:xfrm>
        </p:spPr>
        <p:txBody>
          <a:bodyPr anchor="t"/>
          <a:lstStyle>
            <a:lvl1pPr algn="l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ID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xmlns="" id="{B568F701-C2EE-4887-85F5-662AD685F993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1014540" y="1334083"/>
            <a:ext cx="3639312" cy="310896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xmlns="" id="{8ED2C2D5-5FB5-4C9A-9A81-94FC516E3C2C}"/>
              </a:ext>
            </a:extLst>
          </p:cNvPr>
          <p:cNvSpPr>
            <a:spLocks noGrp="1"/>
          </p:cNvSpPr>
          <p:nvPr userDrawn="1">
            <p:ph type="body" sz="quarter" idx="21"/>
          </p:nvPr>
        </p:nvSpPr>
        <p:spPr>
          <a:xfrm>
            <a:off x="1014343" y="3928188"/>
            <a:ext cx="4837176" cy="1444752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xmlns="" id="{861AF1ED-45B6-464C-96ED-DF68C1FE7147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1014343" y="3653868"/>
            <a:ext cx="4837176" cy="274320"/>
          </a:xfrm>
        </p:spPr>
        <p:txBody>
          <a:bodyPr/>
          <a:lstStyle>
            <a:lvl1pPr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xmlns="" id="{5FA18F35-C73F-4279-9237-CFD6AC850367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7180601" y="1484323"/>
            <a:ext cx="3438144" cy="63093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xmlns="" id="{D6C556A8-8AC4-4D98-A919-DC810E07D348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6540737" y="1536357"/>
            <a:ext cx="731520" cy="521208"/>
          </a:xfrm>
        </p:spPr>
        <p:txBody>
          <a:bodyPr anchor="ctr"/>
          <a:lstStyle>
            <a:lvl1pPr>
              <a:defRPr sz="2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xmlns="" id="{6219D96E-EDFA-41F8-943C-8996AC64884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80601" y="2436263"/>
            <a:ext cx="3438144" cy="63093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xmlns="" id="{0330A026-CAC3-4548-82C0-3F57F26880C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40737" y="2488297"/>
            <a:ext cx="731520" cy="521208"/>
          </a:xfrm>
        </p:spPr>
        <p:txBody>
          <a:bodyPr anchor="ctr"/>
          <a:lstStyle>
            <a:lvl1pPr>
              <a:defRPr sz="2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xmlns="" val="10948942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xmlns="" id="{2CFAF1F3-6533-4B72-AE0C-419F123CEEA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85924" y="2491168"/>
            <a:ext cx="1982792" cy="1982792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</p:spPr>
        <p:txBody>
          <a:bodyPr wrap="square">
            <a:noAutofit/>
          </a:bodyPr>
          <a:lstStyle/>
          <a:p>
            <a:r>
              <a:rPr lang="ru-RU" smtClean="0"/>
              <a:t>Вставка рисунка</a:t>
            </a:r>
            <a:endParaRPr lang="en-ID"/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xmlns="" id="{27A727B8-D86C-45B6-818A-68733BA71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4162" y="933103"/>
            <a:ext cx="4325112" cy="585216"/>
          </a:xfrm>
        </p:spPr>
        <p:txBody>
          <a:bodyPr anchor="t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ID"/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xmlns="" id="{D9DC45BE-C18C-4297-9780-0864340217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4162" y="629212"/>
            <a:ext cx="4325112" cy="310896"/>
          </a:xfrm>
        </p:spPr>
        <p:txBody>
          <a:bodyPr/>
          <a:lstStyle>
            <a:lvl1pPr algn="ctr">
              <a:defRPr sz="1400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6" name="Text Placeholder 3">
            <a:extLst>
              <a:ext uri="{FF2B5EF4-FFF2-40B4-BE49-F238E27FC236}">
                <a16:creationId xmlns:a16="http://schemas.microsoft.com/office/drawing/2014/main" xmlns="" id="{2B96FA59-69DC-43B5-BF66-F7DDB174B42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764568" y="1587009"/>
            <a:ext cx="4663440" cy="438912"/>
          </a:xfrm>
        </p:spPr>
        <p:txBody>
          <a:bodyPr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9" name="Picture Placeholder 48">
            <a:extLst>
              <a:ext uri="{FF2B5EF4-FFF2-40B4-BE49-F238E27FC236}">
                <a16:creationId xmlns:a16="http://schemas.microsoft.com/office/drawing/2014/main" xmlns="" id="{41E297A5-F1C3-46CF-962F-66493D501BA2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5024435" y="2491168"/>
            <a:ext cx="1982792" cy="1982792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</p:spPr>
        <p:txBody>
          <a:bodyPr wrap="square">
            <a:noAutofit/>
          </a:bodyPr>
          <a:lstStyle/>
          <a:p>
            <a:r>
              <a:rPr lang="ru-RU" smtClean="0"/>
              <a:t>Вставка рисунка</a:t>
            </a:r>
            <a:endParaRPr lang="en-ID"/>
          </a:p>
        </p:txBody>
      </p:sp>
      <p:sp>
        <p:nvSpPr>
          <p:cNvPr id="50" name="Picture Placeholder 49">
            <a:extLst>
              <a:ext uri="{FF2B5EF4-FFF2-40B4-BE49-F238E27FC236}">
                <a16:creationId xmlns:a16="http://schemas.microsoft.com/office/drawing/2014/main" xmlns="" id="{C1B8B995-F35A-432B-9996-96794F42CD33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8362946" y="2491168"/>
            <a:ext cx="1982792" cy="1982792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</p:spPr>
        <p:txBody>
          <a:bodyPr wrap="square">
            <a:noAutofit/>
          </a:bodyPr>
          <a:lstStyle/>
          <a:p>
            <a:r>
              <a:rPr lang="ru-RU" smtClean="0"/>
              <a:t>Вставка рисунка</a:t>
            </a:r>
            <a:endParaRPr lang="en-ID"/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xmlns="" id="{5F722D30-D8E9-48B0-8D53-62E430BBDE4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403289" y="5275181"/>
            <a:ext cx="2551176" cy="813816"/>
          </a:xfrm>
        </p:spPr>
        <p:txBody>
          <a:bodyPr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xmlns="" id="{D8D407AF-F1B0-4396-8D64-F7DFCFE37758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403289" y="4941887"/>
            <a:ext cx="2551176" cy="274320"/>
          </a:xfrm>
        </p:spPr>
        <p:txBody>
          <a:bodyPr/>
          <a:lstStyle>
            <a:lvl1pPr algn="ctr"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xmlns="" id="{F405A6B8-22E6-4939-8BA2-B2FDC08AD13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741800" y="5275181"/>
            <a:ext cx="2551176" cy="813816"/>
          </a:xfrm>
        </p:spPr>
        <p:txBody>
          <a:bodyPr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4" name="Text Placeholder 3">
            <a:extLst>
              <a:ext uri="{FF2B5EF4-FFF2-40B4-BE49-F238E27FC236}">
                <a16:creationId xmlns:a16="http://schemas.microsoft.com/office/drawing/2014/main" xmlns="" id="{DF72B6CB-87CA-45BF-99FF-3563F04C773B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41800" y="4941887"/>
            <a:ext cx="2551176" cy="274320"/>
          </a:xfrm>
        </p:spPr>
        <p:txBody>
          <a:bodyPr/>
          <a:lstStyle>
            <a:lvl1pPr algn="ctr"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8" name="Text Placeholder 3">
            <a:extLst>
              <a:ext uri="{FF2B5EF4-FFF2-40B4-BE49-F238E27FC236}">
                <a16:creationId xmlns:a16="http://schemas.microsoft.com/office/drawing/2014/main" xmlns="" id="{DBA91029-2929-42A2-BB84-0AFB91DAF00B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8077197" y="5275181"/>
            <a:ext cx="2551176" cy="813816"/>
          </a:xfrm>
        </p:spPr>
        <p:txBody>
          <a:bodyPr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9" name="Text Placeholder 3">
            <a:extLst>
              <a:ext uri="{FF2B5EF4-FFF2-40B4-BE49-F238E27FC236}">
                <a16:creationId xmlns:a16="http://schemas.microsoft.com/office/drawing/2014/main" xmlns="" id="{95AD4EA3-210C-499E-A0B9-4665EAC7CA3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8077197" y="4941887"/>
            <a:ext cx="2551176" cy="274320"/>
          </a:xfrm>
        </p:spPr>
        <p:txBody>
          <a:bodyPr/>
          <a:lstStyle>
            <a:lvl1pPr algn="ctr"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150249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A0658592-4118-492A-BDDC-261421C18729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832067" y="735110"/>
            <a:ext cx="5431536" cy="5431536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</p:spPr>
        <p:txBody>
          <a:bodyPr wrap="square">
            <a:noAutofit/>
          </a:bodyPr>
          <a:lstStyle/>
          <a:p>
            <a:r>
              <a:rPr lang="ru-RU" smtClean="0"/>
              <a:t>Вставка рисунка</a:t>
            </a:r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7F8A2D-AE88-4F96-8B39-915FB8750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7588" y="2153674"/>
            <a:ext cx="3639312" cy="832104"/>
          </a:xfrm>
        </p:spPr>
        <p:txBody>
          <a:bodyPr anchor="t"/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DBDD68B-2281-4187-8276-DF960793EB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17588" y="1849342"/>
            <a:ext cx="3639312" cy="310896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xmlns="" id="{16FC3389-1DE8-41ED-8E5F-D0F8023D39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13589" y="3443910"/>
            <a:ext cx="3921914" cy="649224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xmlns="" id="{3EA5E15C-4B6B-4159-8BFF-C274F2D6AF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13589" y="4271236"/>
            <a:ext cx="3921914" cy="731520"/>
          </a:xfr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232826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AA6602FF-C6C2-4CAE-A8B1-F2E972D732AC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407988" y="735013"/>
            <a:ext cx="11376027" cy="3597276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</p:spPr>
        <p:txBody>
          <a:bodyPr wrap="square">
            <a:noAutofit/>
          </a:bodyPr>
          <a:lstStyle/>
          <a:p>
            <a:r>
              <a:rPr lang="ru-RU" smtClean="0"/>
              <a:t>Вставка рисунка</a:t>
            </a:r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7F8A2D-AE88-4F96-8B39-915FB8750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2662" y="4923539"/>
            <a:ext cx="3438144" cy="1078992"/>
          </a:xfrm>
        </p:spPr>
        <p:txBody>
          <a:bodyPr anchor="t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ID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xmlns="" id="{3EA5E15C-4B6B-4159-8BFF-C274F2D6AF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13589" y="5094996"/>
            <a:ext cx="3921914" cy="731520"/>
          </a:xfr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965284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7F8A2D-AE88-4F96-8B39-915FB8750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2158326"/>
            <a:ext cx="6089904" cy="1938528"/>
          </a:xfrm>
        </p:spPr>
        <p:txBody>
          <a:bodyPr anchor="t"/>
          <a:lstStyle>
            <a:lvl1pPr algn="l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ID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xmlns="" id="{3EA5E15C-4B6B-4159-8BFF-C274F2D6AF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32103" y="4408600"/>
            <a:ext cx="6080760" cy="731520"/>
          </a:xfr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xmlns="" id="{AD34415E-1ACC-40B8-8F9C-87087774AAE6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8128059" y="1031934"/>
            <a:ext cx="5431536" cy="5431536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</p:spPr>
        <p:txBody>
          <a:bodyPr wrap="square">
            <a:noAutofit/>
          </a:bodyPr>
          <a:lstStyle/>
          <a:p>
            <a:r>
              <a:rPr lang="ru-RU" smtClean="0"/>
              <a:t>Вставка рисунка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435208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7F8A2D-AE88-4F96-8B39-915FB8750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1635296"/>
            <a:ext cx="5074920" cy="1572768"/>
          </a:xfrm>
        </p:spPr>
        <p:txBody>
          <a:bodyPr anchor="t"/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ID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xmlns="" id="{3EA5E15C-4B6B-4159-8BFF-C274F2D6AF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34218" y="4451819"/>
            <a:ext cx="1828800" cy="99669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xmlns="" id="{C7595BFD-0FB5-46D4-AE3E-AB516B90B572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1019175" y="1334083"/>
            <a:ext cx="3639312" cy="310896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xmlns="" id="{8D3F65A4-B29A-4602-A348-49C94FC4B16B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1634218" y="4082487"/>
            <a:ext cx="1828800" cy="274320"/>
          </a:xfrm>
        </p:spPr>
        <p:txBody>
          <a:bodyPr/>
          <a:lstStyle>
            <a:lvl1pPr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xmlns="" id="{C4FAAEC7-6720-4DB8-9B57-37F5F71A3C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82566" y="4451819"/>
            <a:ext cx="1828800" cy="99669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xmlns="" id="{82FF0D78-C4E2-476C-B790-AEA237A6136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982566" y="4082487"/>
            <a:ext cx="1828800" cy="274320"/>
          </a:xfrm>
        </p:spPr>
        <p:txBody>
          <a:bodyPr/>
          <a:lstStyle>
            <a:lvl1pPr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xmlns="" id="{9CD4AA19-5B89-4277-AA1C-EB11E77365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32275" y="4451819"/>
            <a:ext cx="1828800" cy="99669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xmlns="" id="{F36253C2-4C9C-473D-8B51-4A90566B9A0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32275" y="4082487"/>
            <a:ext cx="1828800" cy="274320"/>
          </a:xfrm>
        </p:spPr>
        <p:txBody>
          <a:bodyPr/>
          <a:lstStyle>
            <a:lvl1pPr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xmlns="" id="{A8D096D5-3B31-4FB5-BF3B-DD759874AA4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681982" y="4451819"/>
            <a:ext cx="1828800" cy="99669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xmlns="" id="{89CC4F28-1CBE-408C-8F80-F4C753C44E7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681982" y="4082487"/>
            <a:ext cx="1828800" cy="274320"/>
          </a:xfrm>
        </p:spPr>
        <p:txBody>
          <a:bodyPr/>
          <a:lstStyle>
            <a:lvl1pPr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xmlns="" id="{144FFA4E-2D58-4E5A-ADA7-83884594F53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788988" y="2195669"/>
            <a:ext cx="4361688" cy="81381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xmlns="" id="{805F8658-DC5A-46FB-B3EF-F824B4B0302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788988" y="1918670"/>
            <a:ext cx="4361688" cy="274320"/>
          </a:xfrm>
        </p:spPr>
        <p:txBody>
          <a:bodyPr/>
          <a:lstStyle>
            <a:lvl1pPr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61744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7F8A2D-AE88-4F96-8B39-915FB8750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1380591"/>
            <a:ext cx="5074920" cy="1572768"/>
          </a:xfrm>
        </p:spPr>
        <p:txBody>
          <a:bodyPr anchor="t"/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ID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xmlns="" id="{C7595BFD-0FB5-46D4-AE3E-AB516B90B572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1019175" y="1079367"/>
            <a:ext cx="3639312" cy="310896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xmlns="" id="{144FFA4E-2D58-4E5A-ADA7-83884594F53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342070" y="1528762"/>
            <a:ext cx="4837176" cy="1444752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xmlns="" id="{805F8658-DC5A-46FB-B3EF-F824B4B0302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342070" y="1254442"/>
            <a:ext cx="4837176" cy="274320"/>
          </a:xfrm>
        </p:spPr>
        <p:txBody>
          <a:bodyPr/>
          <a:lstStyle>
            <a:lvl1pPr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xmlns="" id="{D549AB85-395F-4BE9-8024-A6992CF529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088357" y="3929996"/>
            <a:ext cx="3438144" cy="63093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xmlns="" id="{BD34A27B-2674-48BB-BBCF-99C5D2A0ADF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42070" y="3935656"/>
            <a:ext cx="731520" cy="521208"/>
          </a:xfrm>
        </p:spPr>
        <p:txBody>
          <a:bodyPr anchor="ctr"/>
          <a:lstStyle>
            <a:lvl1pPr>
              <a:defRPr sz="2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xmlns="" id="{1822654B-E718-490A-91BD-9F85276A9E5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088357" y="4878288"/>
            <a:ext cx="3438144" cy="63093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xmlns="" id="{44625812-1505-44CD-A626-5FDAFD2C627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42070" y="4883948"/>
            <a:ext cx="731520" cy="521208"/>
          </a:xfrm>
        </p:spPr>
        <p:txBody>
          <a:bodyPr anchor="ctr"/>
          <a:lstStyle>
            <a:lvl1pPr>
              <a:defRPr sz="2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xmlns="" val="2629855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xmlns="" id="{C3D54B67-4527-44DF-9921-8534F754A2BF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019177" y="3412313"/>
            <a:ext cx="5076825" cy="241698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</p:spPr>
        <p:txBody>
          <a:bodyPr wrap="square">
            <a:noAutofit/>
          </a:bodyPr>
          <a:lstStyle/>
          <a:p>
            <a:r>
              <a:rPr lang="ru-RU" smtClean="0"/>
              <a:t>Вставка рисунка</a:t>
            </a:r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7F8A2D-AE88-4F96-8B39-915FB8750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1380591"/>
            <a:ext cx="5074920" cy="1572768"/>
          </a:xfrm>
        </p:spPr>
        <p:txBody>
          <a:bodyPr anchor="t"/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ID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xmlns="" id="{C7595BFD-0FB5-46D4-AE3E-AB516B90B572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1019175" y="1079367"/>
            <a:ext cx="3639312" cy="310896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xmlns="" id="{144FFA4E-2D58-4E5A-ADA7-83884594F53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729437" y="1513578"/>
            <a:ext cx="4443984" cy="63093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xmlns="" id="{805F8658-DC5A-46FB-B3EF-F824B4B0302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729437" y="1242906"/>
            <a:ext cx="4443984" cy="274320"/>
          </a:xfrm>
        </p:spPr>
        <p:txBody>
          <a:bodyPr/>
          <a:lstStyle>
            <a:lvl1pPr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xmlns="" id="{5584C373-B294-44B2-8514-3F06931D1AC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729437" y="2763591"/>
            <a:ext cx="4443984" cy="63093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xmlns="" id="{E2CD49BC-FF4F-4CA1-B6C7-A39EECB0937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29437" y="2492919"/>
            <a:ext cx="4443984" cy="274320"/>
          </a:xfrm>
        </p:spPr>
        <p:txBody>
          <a:bodyPr/>
          <a:lstStyle>
            <a:lvl1pPr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xmlns="" id="{2BF260A6-7C12-4354-922B-483FE83751D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729437" y="4016283"/>
            <a:ext cx="4443984" cy="63093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xmlns="" id="{EF3642EE-7AD2-4E09-A062-439B0B26AB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729437" y="3745611"/>
            <a:ext cx="4443984" cy="274320"/>
          </a:xfrm>
        </p:spPr>
        <p:txBody>
          <a:bodyPr/>
          <a:lstStyle>
            <a:lvl1pPr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xmlns="" id="{98D243D0-F6E1-4081-B927-8E60E816A4D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729437" y="5268975"/>
            <a:ext cx="4443984" cy="630936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xmlns="" id="{381564E4-1516-4C9E-A277-F8981424523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729437" y="4998303"/>
            <a:ext cx="4443984" cy="274320"/>
          </a:xfrm>
        </p:spPr>
        <p:txBody>
          <a:bodyPr/>
          <a:lstStyle>
            <a:lvl1pPr>
              <a:defRPr sz="1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176623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821D8-1706-441C-A329-C3069FA59F5D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4CBD9-EA76-4F21-A540-FC6942B3DD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0872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70" r:id="rId16"/>
    <p:sldLayoutId id="2147483671" r:id="rId17"/>
    <p:sldLayoutId id="2147483672" r:id="rId18"/>
    <p:sldLayoutId id="2147483673" r:id="rId19"/>
    <p:sldLayoutId id="2147483674" r:id="rId20"/>
    <p:sldLayoutId id="2147483675" r:id="rId21"/>
    <p:sldLayoutId id="2147483676" r:id="rId22"/>
    <p:sldLayoutId id="2147483677" r:id="rId23"/>
    <p:sldLayoutId id="2147483678" r:id="rId24"/>
    <p:sldLayoutId id="2147483679" r:id="rId25"/>
    <p:sldLayoutId id="2147483680" r:id="rId26"/>
    <p:sldLayoutId id="2147483681" r:id="rId27"/>
    <p:sldLayoutId id="2147483682" r:id="rId28"/>
    <p:sldLayoutId id="2147483683" r:id="rId29"/>
    <p:sldLayoutId id="2147483684" r:id="rId30"/>
    <p:sldLayoutId id="2147483685" r:id="rId3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642" userDrawn="1">
          <p15:clr>
            <a:srgbClr val="F26B43"/>
          </p15:clr>
        </p15:guide>
        <p15:guide id="2" pos="1279" userDrawn="1">
          <p15:clr>
            <a:srgbClr val="F26B43"/>
          </p15:clr>
        </p15:guide>
        <p15:guide id="3" pos="1920" userDrawn="1">
          <p15:clr>
            <a:srgbClr val="F26B43"/>
          </p15:clr>
        </p15:guide>
        <p15:guide id="4" pos="2559" userDrawn="1">
          <p15:clr>
            <a:srgbClr val="F26B43"/>
          </p15:clr>
        </p15:guide>
        <p15:guide id="5" pos="3201" userDrawn="1">
          <p15:clr>
            <a:srgbClr val="F26B43"/>
          </p15:clr>
        </p15:guide>
        <p15:guide id="6" pos="7039" userDrawn="1">
          <p15:clr>
            <a:srgbClr val="F26B43"/>
          </p15:clr>
        </p15:guide>
        <p15:guide id="7" pos="6402" userDrawn="1">
          <p15:clr>
            <a:srgbClr val="F26B43"/>
          </p15:clr>
        </p15:guide>
        <p15:guide id="8" pos="5760" userDrawn="1">
          <p15:clr>
            <a:srgbClr val="F26B43"/>
          </p15:clr>
        </p15:guide>
        <p15:guide id="9" pos="5118" userDrawn="1">
          <p15:clr>
            <a:srgbClr val="F26B43"/>
          </p15:clr>
        </p15:guide>
        <p15:guide id="10" pos="4481" userDrawn="1">
          <p15:clr>
            <a:srgbClr val="F26B43"/>
          </p15:clr>
        </p15:guide>
        <p15:guide id="11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29016" y="2660824"/>
            <a:ext cx="9259331" cy="2191132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>
            <a:defPPr>
              <a:defRPr lang="ru-RU"/>
            </a:defPPr>
            <a:lvl1pPr marL="11516" algn="ctr">
              <a:spcBef>
                <a:spcPts val="86"/>
              </a:spcBef>
              <a:defRPr sz="3200" b="1">
                <a:solidFill>
                  <a:srgbClr val="EF7F1B"/>
                </a:solidFill>
                <a:latin typeface="ISOCPEUR" panose="020B0604020202020204" pitchFamily="34" charset="0"/>
                <a:cs typeface="Arial" pitchFamily="34" charset="0"/>
              </a:defRPr>
            </a:lvl1pPr>
          </a:lstStyle>
          <a:p>
            <a:r>
              <a:rPr lang="ru-RU" sz="2400" dirty="0" smtClean="0">
                <a:solidFill>
                  <a:srgbClr val="2869A4"/>
                </a:solidFill>
                <a:latin typeface="Politica" panose="02000806060000020004" pitchFamily="2" charset="0"/>
              </a:rPr>
              <a:t>Методические рекомендации </a:t>
            </a:r>
          </a:p>
          <a:p>
            <a:r>
              <a:rPr lang="ru-RU" sz="2400" dirty="0" smtClean="0">
                <a:solidFill>
                  <a:srgbClr val="2869A4"/>
                </a:solidFill>
                <a:latin typeface="Politica" panose="02000806060000020004" pitchFamily="2" charset="0"/>
              </a:rPr>
              <a:t>по представлению сведений на выплаты стимулирующего характера  медицинским работникам за выявление онкологических заболеваний в</a:t>
            </a:r>
          </a:p>
          <a:p>
            <a:r>
              <a:rPr lang="ru-RU" sz="2400" dirty="0" smtClean="0">
                <a:solidFill>
                  <a:srgbClr val="2869A4"/>
                </a:solidFill>
                <a:latin typeface="Politica" panose="02000806060000020004" pitchFamily="2" charset="0"/>
              </a:rPr>
              <a:t>ходе проведения диспансеризации и профилактических медицинских осмотров </a:t>
            </a:r>
            <a:r>
              <a:rPr lang="ru-RU" sz="2400" dirty="0" err="1" smtClean="0">
                <a:solidFill>
                  <a:srgbClr val="2869A4"/>
                </a:solidFill>
                <a:latin typeface="Politica" panose="02000806060000020004" pitchFamily="2" charset="0"/>
              </a:rPr>
              <a:t>осредством</a:t>
            </a:r>
            <a:r>
              <a:rPr lang="ru-RU" sz="2400" dirty="0" smtClean="0">
                <a:solidFill>
                  <a:srgbClr val="2869A4"/>
                </a:solidFill>
                <a:latin typeface="Politica" panose="02000806060000020004" pitchFamily="2" charset="0"/>
              </a:rPr>
              <a:t> ЕИС ОМС.ЭП</a:t>
            </a:r>
          </a:p>
          <a:p>
            <a:endParaRPr lang="ru-RU" sz="2000" dirty="0">
              <a:solidFill>
                <a:srgbClr val="2869A4"/>
              </a:solidFill>
              <a:latin typeface="Arial Narrow" panose="020B0606020202030204" pitchFamily="34" charset="0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4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 txBox="1">
            <a:spLocks/>
          </p:cNvSpPr>
          <p:nvPr/>
        </p:nvSpPr>
        <p:spPr>
          <a:xfrm>
            <a:off x="11551495" y="6326545"/>
            <a:ext cx="56272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FF934E-B038-3A4C-A3EB-B16E46FF49D1}" type="slidenum">
              <a:rPr lang="ru-RU" sz="1400" smtClean="0"/>
              <a:pPr/>
              <a:t>10</a:t>
            </a:fld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8323" y="1222457"/>
            <a:ext cx="105114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16477C"/>
                </a:solidFill>
                <a:latin typeface="AGOpus" pitchFamily="2" charset="0"/>
              </a:rPr>
              <a:t>Информация о движении документа отобразится в окне «Просмотр пакета документов». Далее необходимо «Согласовать» данные и отправить их для проверки в ТФОМС.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2237" y="339370"/>
            <a:ext cx="10195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869A4"/>
                </a:solidFill>
                <a:latin typeface="Politica" panose="02000806060000020004" pitchFamily="2" charset="0"/>
                <a:cs typeface="Arial" panose="020B0604020202020204" pitchFamily="34" charset="0"/>
              </a:rPr>
              <a:t>Получение сведений из ТФОМС. Слайд 7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1275" y="6153835"/>
            <a:ext cx="98442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16477C"/>
                </a:solidFill>
                <a:latin typeface="AGOpus" pitchFamily="2" charset="0"/>
              </a:rPr>
              <a:t>Согласованный документ будет отображаться во вкладке «Подписанные».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3242" y="2131455"/>
            <a:ext cx="5515877" cy="3761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7084540" y="5453447"/>
            <a:ext cx="683739" cy="23065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469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80475" y="322894"/>
            <a:ext cx="10195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869A4"/>
                </a:solidFill>
                <a:latin typeface="Politica" panose="02000806060000020004" pitchFamily="2" charset="0"/>
                <a:cs typeface="Arial" panose="020B0604020202020204" pitchFamily="34" charset="0"/>
              </a:rPr>
              <a:t>Проверка документа в ТФОМС</a:t>
            </a:r>
          </a:p>
        </p:txBody>
      </p:sp>
      <p:sp>
        <p:nvSpPr>
          <p:cNvPr id="6" name="Номер слайда 1"/>
          <p:cNvSpPr txBox="1">
            <a:spLocks/>
          </p:cNvSpPr>
          <p:nvPr/>
        </p:nvSpPr>
        <p:spPr>
          <a:xfrm>
            <a:off x="11551495" y="6326545"/>
            <a:ext cx="56272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FF934E-B038-3A4C-A3EB-B16E46FF49D1}" type="slidenum">
              <a:rPr lang="ru-RU" sz="1400" smtClean="0"/>
              <a:pPr/>
              <a:t>11</a:t>
            </a:fld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5373" y="1143166"/>
            <a:ext cx="1155768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16477C"/>
                </a:solidFill>
                <a:latin typeface="AGOpus" pitchFamily="2" charset="0"/>
              </a:rPr>
              <a:t>После проверки документов специалистом ТФОМС документ перейдет на </a:t>
            </a:r>
            <a:r>
              <a:rPr lang="ru-RU" sz="2400" b="1" dirty="0" smtClean="0">
                <a:solidFill>
                  <a:srgbClr val="16477C"/>
                </a:solidFill>
                <a:latin typeface="AGOpus" pitchFamily="2" charset="0"/>
              </a:rPr>
              <a:t>4 </a:t>
            </a:r>
            <a:r>
              <a:rPr lang="ru-RU" dirty="0" smtClean="0">
                <a:solidFill>
                  <a:srgbClr val="16477C"/>
                </a:solidFill>
                <a:latin typeface="AGOpus" pitchFamily="2" charset="0"/>
              </a:rPr>
              <a:t>этап, в случае несогласования документа в ТФОМС (выявлении ошибок), документ вернется на </a:t>
            </a:r>
            <a:r>
              <a:rPr lang="ru-RU" sz="2400" b="1" dirty="0" smtClean="0">
                <a:solidFill>
                  <a:srgbClr val="16477C"/>
                </a:solidFill>
                <a:latin typeface="AGOpus" pitchFamily="2" charset="0"/>
              </a:rPr>
              <a:t>2</a:t>
            </a:r>
            <a:r>
              <a:rPr lang="ru-RU" dirty="0" smtClean="0">
                <a:solidFill>
                  <a:srgbClr val="16477C"/>
                </a:solidFill>
                <a:latin typeface="AGOpus" pitchFamily="2" charset="0"/>
              </a:rPr>
              <a:t> этап для корректировки данных и повторного формирования документов. </a:t>
            </a:r>
          </a:p>
          <a:p>
            <a:r>
              <a:rPr lang="ru-RU" dirty="0" smtClean="0">
                <a:solidFill>
                  <a:srgbClr val="16477C"/>
                </a:solidFill>
                <a:latin typeface="AGOpus" pitchFamily="2" charset="0"/>
              </a:rPr>
              <a:t>Количество </a:t>
            </a:r>
            <a:r>
              <a:rPr lang="ru-RU" dirty="0" err="1" smtClean="0">
                <a:solidFill>
                  <a:srgbClr val="16477C"/>
                </a:solidFill>
                <a:latin typeface="AGOpus" pitchFamily="2" charset="0"/>
              </a:rPr>
              <a:t>тапов</a:t>
            </a:r>
            <a:r>
              <a:rPr lang="ru-RU" dirty="0" smtClean="0">
                <a:solidFill>
                  <a:srgbClr val="16477C"/>
                </a:solidFill>
                <a:latin typeface="AGOpus" pitchFamily="2" charset="0"/>
              </a:rPr>
              <a:t> внесения изменений не ограничено. </a:t>
            </a:r>
          </a:p>
        </p:txBody>
      </p:sp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654" y="2512540"/>
            <a:ext cx="8262552" cy="343517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Скругленный прямоугольник 7"/>
          <p:cNvSpPr/>
          <p:nvPr/>
        </p:nvSpPr>
        <p:spPr>
          <a:xfrm>
            <a:off x="6582031" y="3285386"/>
            <a:ext cx="2018270" cy="49578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9157580" y="4060953"/>
            <a:ext cx="246163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GOpus" pitchFamily="2" charset="0"/>
              </a:rPr>
              <a:t>Причину несогласования 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AGOpus" pitchFamily="2" charset="0"/>
              </a:rPr>
              <a:t>можно увидеть в столбце 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AGOpus" pitchFamily="2" charset="0"/>
              </a:rPr>
              <a:t>«Комментарий».</a:t>
            </a:r>
          </a:p>
          <a:p>
            <a:endParaRPr lang="ru-RU" sz="1600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H="1" flipV="1">
            <a:off x="8633255" y="3377514"/>
            <a:ext cx="1103869" cy="67550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45988" y="6015336"/>
            <a:ext cx="107503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16477C"/>
                </a:solidFill>
                <a:latin typeface="AGOpus" pitchFamily="2" charset="0"/>
              </a:rPr>
              <a:t>Согласованный документ подписывается руководителем МО. </a:t>
            </a:r>
          </a:p>
          <a:p>
            <a:r>
              <a:rPr lang="ru-RU" dirty="0" smtClean="0">
                <a:solidFill>
                  <a:srgbClr val="16477C"/>
                </a:solidFill>
                <a:latin typeface="AGOpus" pitchFamily="2" charset="0"/>
              </a:rPr>
              <a:t>Необходимо проверить данные и подписать документ, либо отклонить его.</a:t>
            </a:r>
          </a:p>
        </p:txBody>
      </p:sp>
    </p:spTree>
    <p:extLst>
      <p:ext uri="{BB962C8B-B14F-4D97-AF65-F5344CB8AC3E}">
        <p14:creationId xmlns:p14="http://schemas.microsoft.com/office/powerpoint/2010/main" xmlns="" val="384469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xmlns="" id="{FA0006A7-27A0-4817-AC78-2F0C649B109D}"/>
              </a:ext>
            </a:extLst>
          </p:cNvPr>
          <p:cNvSpPr txBox="1">
            <a:spLocks/>
          </p:cNvSpPr>
          <p:nvPr/>
        </p:nvSpPr>
        <p:spPr>
          <a:xfrm>
            <a:off x="4235936" y="3044980"/>
            <a:ext cx="5755304" cy="76803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16" algn="ctr">
              <a:spcBef>
                <a:spcPts val="86"/>
              </a:spcBef>
            </a:pPr>
            <a:r>
              <a:rPr lang="ru-RU" sz="4000" b="1" dirty="0" smtClean="0">
                <a:solidFill>
                  <a:srgbClr val="2869A4"/>
                </a:solidFill>
                <a:latin typeface="Politica" panose="02000806060000020004" pitchFamily="2" charset="0"/>
                <a:ea typeface="+mn-ea"/>
                <a:cs typeface="Arial" panose="020B0604020202020204" pitchFamily="34" charset="0"/>
              </a:rPr>
              <a:t>СПАСИБО ЗА ВНИМАНИЕ</a:t>
            </a:r>
            <a:endParaRPr lang="ru-RU" sz="4000" b="1" dirty="0">
              <a:solidFill>
                <a:srgbClr val="2869A4"/>
              </a:solidFill>
              <a:latin typeface="Politica" panose="02000806060000020004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56086" y="5090712"/>
            <a:ext cx="4842821" cy="147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2852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 txBox="1">
            <a:spLocks/>
          </p:cNvSpPr>
          <p:nvPr/>
        </p:nvSpPr>
        <p:spPr>
          <a:xfrm>
            <a:off x="11551495" y="6326545"/>
            <a:ext cx="56272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FF934E-B038-3A4C-A3EB-B16E46FF49D1}" type="slidenum">
              <a:rPr lang="ru-RU" sz="1400" smtClean="0"/>
              <a:pPr/>
              <a:t>2</a:t>
            </a:fld>
            <a:endParaRPr lang="ru-RU" sz="1400" dirty="0"/>
          </a:p>
        </p:txBody>
      </p:sp>
      <p:pic>
        <p:nvPicPr>
          <p:cNvPr id="9" name="Picture 18" descr="Подпись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3943" y="4783547"/>
            <a:ext cx="834809" cy="834810"/>
          </a:xfrm>
          <a:prstGeom prst="rect">
            <a:avLst/>
          </a:prstGeom>
          <a:noFill/>
        </p:spPr>
      </p:pic>
      <p:pic>
        <p:nvPicPr>
          <p:cNvPr id="10" name="Picture 20" descr="Настройки 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418" y="1974292"/>
            <a:ext cx="775301" cy="775302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1746420" y="2084172"/>
            <a:ext cx="29736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16477C"/>
                </a:solidFill>
                <a:latin typeface="AGOpus" pitchFamily="2" charset="0"/>
              </a:rPr>
              <a:t>Настройка  порядка </a:t>
            </a:r>
          </a:p>
          <a:p>
            <a:r>
              <a:rPr lang="ru-RU" sz="2000" b="1" dirty="0" smtClean="0">
                <a:solidFill>
                  <a:srgbClr val="16477C"/>
                </a:solidFill>
                <a:latin typeface="AGOpus" pitchFamily="2" charset="0"/>
              </a:rPr>
              <a:t>подписания документов</a:t>
            </a:r>
            <a:endParaRPr lang="ru-RU" sz="2000" b="1" dirty="0">
              <a:solidFill>
                <a:srgbClr val="16477C"/>
              </a:solidFill>
              <a:latin typeface="AGOpus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255446" y="2093848"/>
            <a:ext cx="27302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16477C"/>
                </a:solidFill>
                <a:latin typeface="AGOpus" pitchFamily="2" charset="0"/>
              </a:rPr>
              <a:t>Проверка документов</a:t>
            </a:r>
          </a:p>
          <a:p>
            <a:r>
              <a:rPr lang="ru-RU" sz="2000" b="1" dirty="0" smtClean="0">
                <a:solidFill>
                  <a:srgbClr val="16477C"/>
                </a:solidFill>
                <a:latin typeface="AGOpus" pitchFamily="2" charset="0"/>
              </a:rPr>
              <a:t> в ТФОМС</a:t>
            </a:r>
            <a:endParaRPr lang="ru-RU" sz="2000" b="1" dirty="0">
              <a:solidFill>
                <a:srgbClr val="16477C"/>
              </a:solidFill>
              <a:latin typeface="AGOpus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16287" y="4751343"/>
            <a:ext cx="375917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16477C"/>
                </a:solidFill>
                <a:latin typeface="AGOpus" pitchFamily="2" charset="0"/>
              </a:rPr>
              <a:t>Согласование и подписание</a:t>
            </a:r>
          </a:p>
          <a:p>
            <a:r>
              <a:rPr lang="ru-RU" sz="2000" b="1" dirty="0" smtClean="0">
                <a:solidFill>
                  <a:srgbClr val="16477C"/>
                </a:solidFill>
                <a:latin typeface="AGOpus" pitchFamily="2" charset="0"/>
              </a:rPr>
              <a:t>загруженного документа в </a:t>
            </a:r>
          </a:p>
          <a:p>
            <a:r>
              <a:rPr lang="ru-RU" sz="2000" b="1" dirty="0" smtClean="0">
                <a:solidFill>
                  <a:srgbClr val="16477C"/>
                </a:solidFill>
                <a:latin typeface="AGOpus" pitchFamily="2" charset="0"/>
              </a:rPr>
              <a:t>ЕИС ОМС.ЭП</a:t>
            </a:r>
            <a:r>
              <a:rPr lang="en-US" sz="2000" b="1" dirty="0" smtClean="0">
                <a:solidFill>
                  <a:srgbClr val="16477C"/>
                </a:solidFill>
                <a:latin typeface="AGOpus" pitchFamily="2" charset="0"/>
              </a:rPr>
              <a:t> </a:t>
            </a:r>
            <a:r>
              <a:rPr lang="ru-RU" sz="2000" b="1" dirty="0" smtClean="0">
                <a:solidFill>
                  <a:srgbClr val="16477C"/>
                </a:solidFill>
                <a:latin typeface="AGOpus" pitchFamily="2" charset="0"/>
              </a:rPr>
              <a:t>со стороны МО</a:t>
            </a:r>
            <a:endParaRPr lang="ru-RU" sz="2000" b="1" dirty="0">
              <a:solidFill>
                <a:srgbClr val="16477C"/>
              </a:solidFill>
              <a:latin typeface="AGOpus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7752" y="296561"/>
            <a:ext cx="7125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869A4"/>
                </a:solidFill>
                <a:latin typeface="Politica" panose="02000806060000020004" pitchFamily="2" charset="0"/>
                <a:cs typeface="Arial" panose="020B0604020202020204" pitchFamily="34" charset="0"/>
              </a:rPr>
              <a:t>Порядок работы. Оглавление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742303" y="4938580"/>
            <a:ext cx="28456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16477C"/>
                </a:solidFill>
                <a:latin typeface="AGOpus" pitchFamily="2" charset="0"/>
              </a:rPr>
              <a:t>Получение сведений </a:t>
            </a:r>
          </a:p>
          <a:p>
            <a:r>
              <a:rPr lang="ru-RU" sz="2000" b="1" dirty="0" smtClean="0">
                <a:solidFill>
                  <a:srgbClr val="16477C"/>
                </a:solidFill>
                <a:latin typeface="AGOpus" pitchFamily="2" charset="0"/>
              </a:rPr>
              <a:t>из ТФОМС. Слайд3-8</a:t>
            </a:r>
            <a:endParaRPr lang="ru-RU" sz="2000" b="1" dirty="0">
              <a:solidFill>
                <a:srgbClr val="16477C"/>
              </a:solidFill>
              <a:latin typeface="AGOpus" pitchFamily="2" charset="0"/>
            </a:endParaRPr>
          </a:p>
        </p:txBody>
      </p:sp>
      <p:pic>
        <p:nvPicPr>
          <p:cNvPr id="32" name="Picture 16" descr="Отправить сообщение 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6117" y="4919470"/>
            <a:ext cx="841203" cy="841204"/>
          </a:xfrm>
          <a:prstGeom prst="rect">
            <a:avLst/>
          </a:prstGeom>
          <a:noFill/>
        </p:spPr>
      </p:pic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1467" y="1869988"/>
            <a:ext cx="963001" cy="876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4469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 txBox="1">
            <a:spLocks/>
          </p:cNvSpPr>
          <p:nvPr/>
        </p:nvSpPr>
        <p:spPr>
          <a:xfrm>
            <a:off x="11551495" y="6326545"/>
            <a:ext cx="56272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FF934E-B038-3A4C-A3EB-B16E46FF49D1}" type="slidenum">
              <a:rPr lang="ru-RU" sz="1400" smtClean="0"/>
              <a:pPr/>
              <a:t>3</a:t>
            </a:fld>
            <a:endParaRPr lang="ru-RU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255371" y="345988"/>
            <a:ext cx="8608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869A4"/>
                </a:solidFill>
                <a:latin typeface="Politica" panose="02000806060000020004" pitchFamily="2" charset="0"/>
                <a:cs typeface="Arial" panose="020B0604020202020204" pitchFamily="34" charset="0"/>
              </a:rPr>
              <a:t>Настройка порядка подписания документа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7135" y="1161535"/>
            <a:ext cx="117718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16477C"/>
                </a:solidFill>
                <a:latin typeface="AGOpus" pitchFamily="2" charset="0"/>
              </a:rPr>
              <a:t>Пользователю с правами администратора необходимо зайти в систему ЕИС ОМС.ЭП по адресу </a:t>
            </a:r>
            <a:endParaRPr lang="en-US" dirty="0" smtClean="0">
              <a:solidFill>
                <a:srgbClr val="16477C"/>
              </a:solidFill>
              <a:latin typeface="AGOpus" pitchFamily="2" charset="0"/>
            </a:endParaRPr>
          </a:p>
          <a:p>
            <a:r>
              <a:rPr lang="ru-RU" sz="2400" dirty="0" smtClean="0">
                <a:solidFill>
                  <a:srgbClr val="16477C"/>
                </a:solidFill>
                <a:latin typeface="AGOpus" pitchFamily="2" charset="0"/>
              </a:rPr>
              <a:t>http://10.20.31.192/eds/ </a:t>
            </a:r>
            <a:r>
              <a:rPr lang="en-US" sz="2400" dirty="0" smtClean="0">
                <a:solidFill>
                  <a:srgbClr val="16477C"/>
                </a:solidFill>
                <a:latin typeface="AGOpus" pitchFamily="2" charset="0"/>
              </a:rPr>
              <a:t> </a:t>
            </a:r>
            <a:r>
              <a:rPr lang="ru-RU" dirty="0" smtClean="0">
                <a:solidFill>
                  <a:srgbClr val="16477C"/>
                </a:solidFill>
                <a:latin typeface="AGOpus" pitchFamily="2" charset="0"/>
              </a:rPr>
              <a:t>и назначить для типа документа «</a:t>
            </a:r>
            <a:r>
              <a:rPr lang="ru-RU" dirty="0" err="1" smtClean="0">
                <a:solidFill>
                  <a:srgbClr val="16477C"/>
                </a:solidFill>
                <a:latin typeface="AGOpus" pitchFamily="2" charset="0"/>
              </a:rPr>
              <a:t>Онковыплаты</a:t>
            </a:r>
            <a:r>
              <a:rPr lang="ru-RU" dirty="0" smtClean="0">
                <a:solidFill>
                  <a:srgbClr val="16477C"/>
                </a:solidFill>
                <a:latin typeface="AGOpus" pitchFamily="2" charset="0"/>
              </a:rPr>
              <a:t>» ответственных лиц МО</a:t>
            </a:r>
          </a:p>
        </p:txBody>
      </p:sp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7751" y="1960605"/>
            <a:ext cx="11079891" cy="436605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337751" y="2825578"/>
            <a:ext cx="469557" cy="26360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76183" y="2957385"/>
            <a:ext cx="1536358" cy="18947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216345" y="3122141"/>
            <a:ext cx="832023" cy="28008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107459" y="2277762"/>
            <a:ext cx="2059460" cy="32127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988540" y="3731738"/>
            <a:ext cx="16035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GOpus" pitchFamily="2" charset="0"/>
              </a:rPr>
              <a:t>Тип документа: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AGOpus" pitchFamily="2" charset="0"/>
              </a:rPr>
              <a:t>«</a:t>
            </a:r>
            <a:r>
              <a:rPr lang="ru-RU" sz="1600" dirty="0" err="1" smtClean="0">
                <a:solidFill>
                  <a:srgbClr val="FF0000"/>
                </a:solidFill>
                <a:latin typeface="AGOpus" pitchFamily="2" charset="0"/>
              </a:rPr>
              <a:t>Онковыплаты</a:t>
            </a:r>
            <a:r>
              <a:rPr lang="ru-RU" sz="1600" dirty="0" smtClean="0">
                <a:solidFill>
                  <a:srgbClr val="FF0000"/>
                </a:solidFill>
                <a:latin typeface="AGOpus" pitchFamily="2" charset="0"/>
              </a:rPr>
              <a:t>»</a:t>
            </a:r>
            <a:endParaRPr lang="ru-RU" sz="1600" dirty="0">
              <a:solidFill>
                <a:srgbClr val="FF0000"/>
              </a:solidFill>
              <a:latin typeface="AGOpus" pitchFamily="2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2537254" y="2347784"/>
            <a:ext cx="181232" cy="26361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1841156" y="2660821"/>
            <a:ext cx="1206844" cy="17299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1351006" y="4747488"/>
            <a:ext cx="97124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dirty="0" smtClean="0">
                <a:solidFill>
                  <a:srgbClr val="FF0000"/>
                </a:solidFill>
                <a:latin typeface="AGOpus" pitchFamily="2" charset="0"/>
              </a:rPr>
              <a:t>В разделе «ответственный», нажать правую кнопку мыши (далее ПКМ) и добавить пользователя с правами «Исполнитель» и «Руководитель» из предложенного списка. </a:t>
            </a:r>
          </a:p>
          <a:p>
            <a:pPr lvl="0" algn="ctr"/>
            <a:r>
              <a:rPr lang="ru-RU" sz="1600" dirty="0" smtClean="0">
                <a:solidFill>
                  <a:srgbClr val="FF0000"/>
                </a:solidFill>
                <a:latin typeface="AGOpus" pitchFamily="2" charset="0"/>
              </a:rPr>
              <a:t>Нажать кнопку «Сохранить».</a:t>
            </a:r>
            <a:endParaRPr lang="ru-RU" sz="1600" dirty="0">
              <a:solidFill>
                <a:srgbClr val="FF0000"/>
              </a:solidFill>
              <a:latin typeface="AGOpus" pitchFamily="2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flipV="1">
            <a:off x="5750011" y="3707028"/>
            <a:ext cx="1581665" cy="102972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7290486" y="3608173"/>
            <a:ext cx="1507525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7311081" y="3892380"/>
            <a:ext cx="1474573" cy="164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 flipV="1">
            <a:off x="1524003" y="3204520"/>
            <a:ext cx="90613" cy="5766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972067" y="1993558"/>
            <a:ext cx="43331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latin typeface="AGOpus" pitchFamily="2" charset="0"/>
              </a:rPr>
              <a:t>Вкладка «Порядок подписания документов»</a:t>
            </a:r>
            <a:endParaRPr lang="ru-RU" sz="1600" dirty="0">
              <a:solidFill>
                <a:srgbClr val="FF0000"/>
              </a:solidFill>
              <a:latin typeface="AGOp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469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72237" y="298181"/>
            <a:ext cx="10195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869A4"/>
                </a:solidFill>
                <a:latin typeface="Politica" panose="02000806060000020004" pitchFamily="2" charset="0"/>
                <a:cs typeface="Arial" panose="020B0604020202020204" pitchFamily="34" charset="0"/>
              </a:rPr>
              <a:t>Получение сведений из ТФОМС. Слайд 1</a:t>
            </a:r>
          </a:p>
        </p:txBody>
      </p:sp>
      <p:sp>
        <p:nvSpPr>
          <p:cNvPr id="6" name="Номер слайда 1"/>
          <p:cNvSpPr txBox="1">
            <a:spLocks/>
          </p:cNvSpPr>
          <p:nvPr/>
        </p:nvSpPr>
        <p:spPr>
          <a:xfrm>
            <a:off x="11551495" y="6326545"/>
            <a:ext cx="56272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FF934E-B038-3A4C-A3EB-B16E46FF49D1}" type="slidenum">
              <a:rPr lang="ru-RU" sz="1400" smtClean="0"/>
              <a:pPr/>
              <a:t>4</a:t>
            </a:fld>
            <a:endParaRPr lang="ru-RU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267599" y="1200079"/>
            <a:ext cx="9988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0" algn="l"/>
              </a:tabLst>
            </a:pPr>
            <a:r>
              <a:rPr lang="ru-RU" dirty="0" smtClean="0">
                <a:solidFill>
                  <a:srgbClr val="16477C"/>
                </a:solidFill>
                <a:latin typeface="AGOpus" pitchFamily="2" charset="0"/>
              </a:rPr>
              <a:t>Документы, направленные в медицинскую организацию, отобразятся в разделе «На подпись» </a:t>
            </a:r>
          </a:p>
          <a:p>
            <a:pPr>
              <a:tabLst>
                <a:tab pos="0" algn="l"/>
              </a:tabLst>
            </a:pPr>
            <a:r>
              <a:rPr lang="ru-RU" dirty="0" smtClean="0">
                <a:solidFill>
                  <a:srgbClr val="16477C"/>
                </a:solidFill>
                <a:latin typeface="AGOpus" pitchFamily="2" charset="0"/>
              </a:rPr>
              <a:t>(тип документа «</a:t>
            </a:r>
            <a:r>
              <a:rPr lang="ru-RU" b="1" dirty="0" err="1" smtClean="0">
                <a:solidFill>
                  <a:srgbClr val="16477C"/>
                </a:solidFill>
                <a:latin typeface="AGOpus" pitchFamily="2" charset="0"/>
              </a:rPr>
              <a:t>Онковыплаты</a:t>
            </a:r>
            <a:r>
              <a:rPr lang="ru-RU" dirty="0" smtClean="0">
                <a:solidFill>
                  <a:srgbClr val="16477C"/>
                </a:solidFill>
                <a:latin typeface="AGOpus" pitchFamily="2" charset="0"/>
              </a:rPr>
              <a:t>») </a:t>
            </a:r>
          </a:p>
        </p:txBody>
      </p:sp>
      <p:pic>
        <p:nvPicPr>
          <p:cNvPr id="11" name="Рисунок 1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890" y="1869990"/>
            <a:ext cx="10857470" cy="456376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Скругленный прямоугольник 9"/>
          <p:cNvSpPr/>
          <p:nvPr/>
        </p:nvSpPr>
        <p:spPr>
          <a:xfrm>
            <a:off x="5379308" y="2183028"/>
            <a:ext cx="1416908" cy="31303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87178" y="2306595"/>
            <a:ext cx="469557" cy="26360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25977" y="3208638"/>
            <a:ext cx="976184" cy="21830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888259" y="3599935"/>
            <a:ext cx="906163" cy="19771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79157" y="4096398"/>
            <a:ext cx="44731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latin typeface="AGOpus" pitchFamily="2" charset="0"/>
              </a:rPr>
              <a:t>При нажатии ПКМ, выбрать из выпадающего списка «Просмотреть». Откроется таблица для формирования заявки. </a:t>
            </a:r>
            <a:endParaRPr lang="ru-RU" sz="1600" dirty="0">
              <a:solidFill>
                <a:srgbClr val="FF0000"/>
              </a:solidFill>
              <a:latin typeface="AGOpus" pitchFamily="2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3179805" y="3805884"/>
            <a:ext cx="683746" cy="31303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4469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 txBox="1">
            <a:spLocks/>
          </p:cNvSpPr>
          <p:nvPr/>
        </p:nvSpPr>
        <p:spPr>
          <a:xfrm>
            <a:off x="11551495" y="6326545"/>
            <a:ext cx="56272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FF934E-B038-3A4C-A3EB-B16E46FF49D1}" type="slidenum">
              <a:rPr lang="ru-RU" sz="1400" smtClean="0"/>
              <a:pPr/>
              <a:t>5</a:t>
            </a:fld>
            <a:endParaRPr lang="ru-RU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231048" y="331132"/>
            <a:ext cx="10195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869A4"/>
                </a:solidFill>
                <a:latin typeface="Politica" panose="02000806060000020004" pitchFamily="2" charset="0"/>
                <a:cs typeface="Arial" panose="020B0604020202020204" pitchFamily="34" charset="0"/>
              </a:rPr>
              <a:t>Получение сведений из ТФОМС. Слайд 2</a:t>
            </a:r>
          </a:p>
        </p:txBody>
      </p:sp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037" y="1845277"/>
            <a:ext cx="9127525" cy="462966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304800" y="1079157"/>
            <a:ext cx="10659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GOpus" pitchFamily="2" charset="0"/>
              </a:rPr>
              <a:t>Обратите внимание на поле «Крайний срок подачи заявки». Если данный  срок прошел, подать заявку получится только в следующем периоде.</a:t>
            </a:r>
            <a:endParaRPr lang="ru-RU" sz="1600" dirty="0">
              <a:solidFill>
                <a:srgbClr val="FF0000"/>
              </a:solidFill>
              <a:latin typeface="AGOpus" pitchFamily="2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2183027" y="1705232"/>
            <a:ext cx="996778" cy="8971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9522943" y="1919569"/>
            <a:ext cx="2669058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 smtClean="0">
              <a:solidFill>
                <a:srgbClr val="FF0000"/>
              </a:solidFill>
            </a:endParaRPr>
          </a:p>
          <a:p>
            <a:r>
              <a:rPr lang="ru-RU" sz="1600" dirty="0" smtClean="0">
                <a:solidFill>
                  <a:srgbClr val="FF0000"/>
                </a:solidFill>
                <a:latin typeface="AGOpus" pitchFamily="2" charset="0"/>
              </a:rPr>
              <a:t>При открытии добавляются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AGOpus" pitchFamily="2" charset="0"/>
              </a:rPr>
              <a:t>Данные из предыдущих периодов, если мед. организация не успела сформировать/подписать заявку в срок.</a:t>
            </a:r>
          </a:p>
          <a:p>
            <a:endParaRPr lang="ru-RU" sz="1400" dirty="0" smtClean="0">
              <a:solidFill>
                <a:srgbClr val="FF0000"/>
              </a:solidFill>
            </a:endParaRPr>
          </a:p>
          <a:p>
            <a:r>
              <a:rPr lang="ru-RU" sz="1400" dirty="0" smtClean="0">
                <a:solidFill>
                  <a:srgbClr val="FF0000"/>
                </a:solidFill>
              </a:rPr>
              <a:t> </a:t>
            </a:r>
          </a:p>
          <a:p>
            <a:endParaRPr lang="ru-RU" sz="1400" dirty="0" smtClean="0">
              <a:solidFill>
                <a:srgbClr val="FF0000"/>
              </a:solidFill>
            </a:endParaRPr>
          </a:p>
          <a:p>
            <a:endParaRPr lang="ru-RU" sz="1400" dirty="0" smtClean="0">
              <a:solidFill>
                <a:srgbClr val="FF0000"/>
              </a:solidFill>
            </a:endParaRPr>
          </a:p>
          <a:p>
            <a:r>
              <a:rPr lang="ru-RU" sz="1600" dirty="0" smtClean="0">
                <a:solidFill>
                  <a:srgbClr val="FF0000"/>
                </a:solidFill>
                <a:latin typeface="AGOpus" pitchFamily="2" charset="0"/>
              </a:rPr>
              <a:t>Галочкой необходимо выделить случаи, которые подтверждает МО.</a:t>
            </a:r>
            <a:endParaRPr lang="ru-RU" sz="1600" dirty="0">
              <a:solidFill>
                <a:srgbClr val="FF0000"/>
              </a:solidFill>
              <a:latin typeface="AGOpus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202725" y="2535742"/>
            <a:ext cx="897924" cy="31455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469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329" y="1515665"/>
            <a:ext cx="6469028" cy="4366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15634" y="1514233"/>
            <a:ext cx="3171568" cy="4548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1"/>
          <p:cNvSpPr txBox="1">
            <a:spLocks/>
          </p:cNvSpPr>
          <p:nvPr/>
        </p:nvSpPr>
        <p:spPr>
          <a:xfrm>
            <a:off x="11551495" y="6326545"/>
            <a:ext cx="56272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FF934E-B038-3A4C-A3EB-B16E46FF49D1}" type="slidenum">
              <a:rPr lang="ru-RU" sz="1400" smtClean="0"/>
              <a:pPr/>
              <a:t>6</a:t>
            </a:fld>
            <a:endParaRPr lang="ru-RU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231048" y="331132"/>
            <a:ext cx="10195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869A4"/>
                </a:solidFill>
                <a:latin typeface="Politica" panose="02000806060000020004" pitchFamily="2" charset="0"/>
                <a:cs typeface="Arial" panose="020B0604020202020204" pitchFamily="34" charset="0"/>
              </a:rPr>
              <a:t>Получение сведений из ТФОМС. Слайд 3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064493" y="4924717"/>
            <a:ext cx="906163" cy="15652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128584" y="4074856"/>
            <a:ext cx="28173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GOpus" pitchFamily="2" charset="0"/>
              </a:rPr>
              <a:t>Нажать ПКМ и выбрать «заполнить данные»</a:t>
            </a:r>
            <a:endParaRPr lang="ru-RU" sz="1600" dirty="0">
              <a:solidFill>
                <a:srgbClr val="FF0000"/>
              </a:solidFill>
              <a:latin typeface="AGOpus" pitchFamily="2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2924432" y="3441456"/>
            <a:ext cx="713071" cy="61156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3369275" y="1713470"/>
            <a:ext cx="5511114" cy="266906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8780288" y="4516944"/>
            <a:ext cx="1179259" cy="15391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9542288" y="4067981"/>
            <a:ext cx="411892" cy="1482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9072731" y="4257450"/>
            <a:ext cx="877329" cy="20594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9253962" y="5353084"/>
            <a:ext cx="720811" cy="18123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311628" y="5134782"/>
            <a:ext cx="683741" cy="16063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00088" y="2338979"/>
            <a:ext cx="3342182" cy="31360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 стрелкой 26"/>
          <p:cNvCxnSpPr/>
          <p:nvPr/>
        </p:nvCxnSpPr>
        <p:spPr>
          <a:xfrm flipH="1">
            <a:off x="3573981" y="2125362"/>
            <a:ext cx="437846" cy="2134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411220" y="1740679"/>
            <a:ext cx="18861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GOpus" pitchFamily="2" charset="0"/>
              </a:rPr>
              <a:t>Заполнить код КБК</a:t>
            </a:r>
            <a:endParaRPr lang="ru-RU" sz="1600" dirty="0">
              <a:solidFill>
                <a:srgbClr val="FF0000"/>
              </a:solidFill>
              <a:latin typeface="AGOpus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598508" y="2772754"/>
            <a:ext cx="219950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GOpus" pitchFamily="2" charset="0"/>
              </a:rPr>
              <a:t>В открывшемся окне </a:t>
            </a:r>
          </a:p>
          <a:p>
            <a:r>
              <a:rPr lang="ru-RU" sz="1600" dirty="0" err="1" smtClean="0">
                <a:solidFill>
                  <a:srgbClr val="FF0000"/>
                </a:solidFill>
                <a:latin typeface="AGOpus" pitchFamily="2" charset="0"/>
              </a:rPr>
              <a:t>дозаполнить</a:t>
            </a:r>
            <a:r>
              <a:rPr lang="ru-RU" sz="1600" dirty="0" smtClean="0">
                <a:solidFill>
                  <a:srgbClr val="FF0000"/>
                </a:solidFill>
                <a:latin typeface="AGOpus" pitchFamily="2" charset="0"/>
              </a:rPr>
              <a:t>/изменить 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AGOpus" pitchFamily="2" charset="0"/>
              </a:rPr>
              <a:t>данные в необходимых 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AGOpus" pitchFamily="2" charset="0"/>
              </a:rPr>
              <a:t>строках. </a:t>
            </a:r>
          </a:p>
          <a:p>
            <a:endParaRPr lang="ru-RU" sz="1200" dirty="0" smtClean="0">
              <a:solidFill>
                <a:srgbClr val="FF0000"/>
              </a:solidFill>
            </a:endParaRPr>
          </a:p>
          <a:p>
            <a:endParaRPr lang="ru-RU" sz="1200" dirty="0" smtClean="0">
              <a:solidFill>
                <a:srgbClr val="FF0000"/>
              </a:solidFill>
            </a:endParaRPr>
          </a:p>
          <a:p>
            <a:endParaRPr lang="ru-RU" sz="1200" dirty="0" smtClean="0">
              <a:solidFill>
                <a:srgbClr val="FF0000"/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5713355" y="5629127"/>
            <a:ext cx="383361" cy="16857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891084" y="5580645"/>
            <a:ext cx="779042" cy="25106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 стрелкой 34"/>
          <p:cNvCxnSpPr/>
          <p:nvPr/>
        </p:nvCxnSpPr>
        <p:spPr>
          <a:xfrm flipV="1">
            <a:off x="5231027" y="5836890"/>
            <a:ext cx="649550" cy="21792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3558746" y="5738378"/>
            <a:ext cx="1317304" cy="54709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176510" y="6002964"/>
            <a:ext cx="2117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</a:rPr>
              <a:t>1.</a:t>
            </a:r>
            <a:r>
              <a:rPr lang="ru-RU" sz="1600" dirty="0" smtClean="0">
                <a:solidFill>
                  <a:srgbClr val="FF0000"/>
                </a:solidFill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AGOpus" pitchFamily="2" charset="0"/>
              </a:rPr>
              <a:t>сохранить</a:t>
            </a:r>
            <a:endParaRPr lang="ru-RU" sz="1600" dirty="0">
              <a:solidFill>
                <a:srgbClr val="FF0000"/>
              </a:solidFill>
              <a:latin typeface="AGOpus" pitchFamily="2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108423" y="6275456"/>
            <a:ext cx="22506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</a:rPr>
              <a:t>2.</a:t>
            </a:r>
            <a:r>
              <a:rPr lang="ru-RU" sz="1600" dirty="0" smtClean="0">
                <a:solidFill>
                  <a:srgbClr val="FF0000"/>
                </a:solidFill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AGOpus" pitchFamily="2" charset="0"/>
              </a:rPr>
              <a:t>сформировать заявку</a:t>
            </a:r>
            <a:endParaRPr lang="ru-RU" sz="1600" dirty="0">
              <a:solidFill>
                <a:srgbClr val="FF0000"/>
              </a:solidFill>
              <a:latin typeface="AGOpus" pitchFamily="2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8773297" y="5579626"/>
            <a:ext cx="538330" cy="1786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 стрелкой 28"/>
          <p:cNvCxnSpPr/>
          <p:nvPr/>
        </p:nvCxnSpPr>
        <p:spPr>
          <a:xfrm flipH="1" flipV="1">
            <a:off x="8990362" y="5808060"/>
            <a:ext cx="376060" cy="47741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8575590" y="6273225"/>
            <a:ext cx="336530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GOpus" pitchFamily="2" charset="0"/>
              </a:rPr>
              <a:t>Нажать кнопку «Сохранить»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4469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2398" y="2191266"/>
            <a:ext cx="8496532" cy="424248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Номер слайда 1"/>
          <p:cNvSpPr txBox="1">
            <a:spLocks/>
          </p:cNvSpPr>
          <p:nvPr/>
        </p:nvSpPr>
        <p:spPr>
          <a:xfrm>
            <a:off x="11551495" y="6326545"/>
            <a:ext cx="56272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FF934E-B038-3A4C-A3EB-B16E46FF49D1}" type="slidenum">
              <a:rPr lang="ru-RU" sz="1400" smtClean="0"/>
              <a:pPr/>
              <a:t>7</a:t>
            </a:fld>
            <a:endParaRPr lang="ru-RU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214183" y="1178012"/>
            <a:ext cx="10577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16477C"/>
                </a:solidFill>
                <a:latin typeface="AGOpus" pitchFamily="2" charset="0"/>
              </a:rPr>
              <a:t>После нажатия на кнопку «Сформировать заявку» появляется окно подтверждения со сгенерированными документами: </a:t>
            </a:r>
            <a:r>
              <a:rPr lang="ru-RU" b="1" dirty="0" smtClean="0">
                <a:solidFill>
                  <a:srgbClr val="FF0000"/>
                </a:solidFill>
                <a:latin typeface="AGOpus" pitchFamily="2" charset="0"/>
              </a:rPr>
              <a:t>заявка</a:t>
            </a:r>
            <a:r>
              <a:rPr lang="ru-RU" dirty="0" smtClean="0">
                <a:solidFill>
                  <a:srgbClr val="16477C"/>
                </a:solidFill>
                <a:latin typeface="AGOpus" pitchFamily="2" charset="0"/>
              </a:rPr>
              <a:t> в формате .</a:t>
            </a:r>
            <a:r>
              <a:rPr lang="ru-RU" dirty="0" err="1" smtClean="0">
                <a:solidFill>
                  <a:srgbClr val="16477C"/>
                </a:solidFill>
                <a:latin typeface="AGOpus" pitchFamily="2" charset="0"/>
              </a:rPr>
              <a:t>pdf</a:t>
            </a:r>
            <a:r>
              <a:rPr lang="ru-RU" dirty="0" smtClean="0">
                <a:solidFill>
                  <a:srgbClr val="16477C"/>
                </a:solidFill>
                <a:latin typeface="AGOpus" pitchFamily="2" charset="0"/>
              </a:rPr>
              <a:t> и </a:t>
            </a:r>
            <a:r>
              <a:rPr lang="ru-RU" b="1" dirty="0" smtClean="0">
                <a:solidFill>
                  <a:srgbClr val="FF0000"/>
                </a:solidFill>
                <a:latin typeface="AGOpus" pitchFamily="2" charset="0"/>
              </a:rPr>
              <a:t>сведения</a:t>
            </a:r>
            <a:r>
              <a:rPr lang="ru-RU" dirty="0" smtClean="0">
                <a:solidFill>
                  <a:srgbClr val="16477C"/>
                </a:solidFill>
                <a:latin typeface="AGOpus" pitchFamily="2" charset="0"/>
              </a:rPr>
              <a:t> в .</a:t>
            </a:r>
            <a:r>
              <a:rPr lang="ru-RU" dirty="0" err="1" smtClean="0">
                <a:solidFill>
                  <a:srgbClr val="16477C"/>
                </a:solidFill>
                <a:latin typeface="AGOpus" pitchFamily="2" charset="0"/>
              </a:rPr>
              <a:t>xlsx</a:t>
            </a:r>
            <a:r>
              <a:rPr lang="ru-RU" dirty="0" smtClean="0">
                <a:solidFill>
                  <a:srgbClr val="16477C"/>
                </a:solidFill>
                <a:latin typeface="AGOpus" pitchFamily="2" charset="0"/>
              </a:rPr>
              <a:t>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2237" y="339370"/>
            <a:ext cx="10195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869A4"/>
                </a:solidFill>
                <a:latin typeface="Politica" panose="02000806060000020004" pitchFamily="2" charset="0"/>
                <a:cs typeface="Arial" panose="020B0604020202020204" pitchFamily="34" charset="0"/>
              </a:rPr>
              <a:t>Получение сведений из ТФОМС. Слайд 4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464908" y="3824962"/>
            <a:ext cx="2529016" cy="88708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619999" y="6012108"/>
            <a:ext cx="1050324" cy="27336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 стрелкой 21"/>
          <p:cNvCxnSpPr/>
          <p:nvPr/>
        </p:nvCxnSpPr>
        <p:spPr>
          <a:xfrm flipH="1" flipV="1">
            <a:off x="6697363" y="4810897"/>
            <a:ext cx="1013253" cy="116153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4469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 txBox="1">
            <a:spLocks/>
          </p:cNvSpPr>
          <p:nvPr/>
        </p:nvSpPr>
        <p:spPr>
          <a:xfrm>
            <a:off x="11551495" y="6326545"/>
            <a:ext cx="56272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FF934E-B038-3A4C-A3EB-B16E46FF49D1}" type="slidenum">
              <a:rPr lang="ru-RU" sz="1400" smtClean="0"/>
              <a:pPr/>
              <a:t>8</a:t>
            </a:fld>
            <a:endParaRPr lang="ru-RU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214183" y="1318055"/>
            <a:ext cx="10577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16477C"/>
                </a:solidFill>
                <a:latin typeface="AGOpus" pitchFamily="2" charset="0"/>
              </a:rPr>
              <a:t>Необходимо внимательно проверить данные и </a:t>
            </a:r>
            <a:r>
              <a:rPr lang="ru-RU" b="1" dirty="0" smtClean="0">
                <a:solidFill>
                  <a:srgbClr val="16477C"/>
                </a:solidFill>
                <a:latin typeface="AGOpus" pitchFamily="2" charset="0"/>
              </a:rPr>
              <a:t>подтвердить</a:t>
            </a:r>
            <a:r>
              <a:rPr lang="ru-RU" dirty="0" smtClean="0">
                <a:solidFill>
                  <a:srgbClr val="16477C"/>
                </a:solidFill>
                <a:latin typeface="AGOpus" pitchFamily="2" charset="0"/>
              </a:rPr>
              <a:t> формирование заявки.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2237" y="339370"/>
            <a:ext cx="10195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869A4"/>
                </a:solidFill>
                <a:latin typeface="Politica" panose="02000806060000020004" pitchFamily="2" charset="0"/>
                <a:cs typeface="Arial" panose="020B0604020202020204" pitchFamily="34" charset="0"/>
              </a:rPr>
              <a:t>Получение сведений из ТФОМС. Подтверждение.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846" y="3535450"/>
            <a:ext cx="421005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Скругленный прямоугольник 13"/>
          <p:cNvSpPr/>
          <p:nvPr/>
        </p:nvSpPr>
        <p:spPr>
          <a:xfrm>
            <a:off x="2487827" y="4170953"/>
            <a:ext cx="1812325" cy="36809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38330" y="4183310"/>
            <a:ext cx="1891832" cy="35573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454" y="2232453"/>
            <a:ext cx="3410464" cy="38635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cxnSp>
        <p:nvCxnSpPr>
          <p:cNvPr id="10" name="Прямая со стрелкой 9"/>
          <p:cNvCxnSpPr/>
          <p:nvPr/>
        </p:nvCxnSpPr>
        <p:spPr>
          <a:xfrm>
            <a:off x="996778" y="3080951"/>
            <a:ext cx="815546" cy="10709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3146855" y="3064476"/>
            <a:ext cx="815545" cy="10873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Соединительная линия уступом 26"/>
          <p:cNvCxnSpPr/>
          <p:nvPr/>
        </p:nvCxnSpPr>
        <p:spPr>
          <a:xfrm flipV="1">
            <a:off x="2248930" y="4341344"/>
            <a:ext cx="4563761" cy="1161532"/>
          </a:xfrm>
          <a:prstGeom prst="bentConnector3">
            <a:avLst>
              <a:gd name="adj1" fmla="val 84296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2240692" y="4547287"/>
            <a:ext cx="8238" cy="95558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Овал 44"/>
          <p:cNvSpPr/>
          <p:nvPr/>
        </p:nvSpPr>
        <p:spPr>
          <a:xfrm>
            <a:off x="8213124" y="2323071"/>
            <a:ext cx="675503" cy="2224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/>
          <p:cNvSpPr txBox="1"/>
          <p:nvPr/>
        </p:nvSpPr>
        <p:spPr>
          <a:xfrm>
            <a:off x="280086" y="2619632"/>
            <a:ext cx="7362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GOpus" pitchFamily="2" charset="0"/>
              </a:rPr>
              <a:t>заявка</a:t>
            </a:r>
            <a:endParaRPr lang="ru-RU" sz="1600" dirty="0">
              <a:solidFill>
                <a:srgbClr val="FF0000"/>
              </a:solidFill>
              <a:latin typeface="AGOpus" pitchFamily="2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838832" y="2603158"/>
            <a:ext cx="971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GOpus" pitchFamily="2" charset="0"/>
              </a:rPr>
              <a:t>сведения</a:t>
            </a:r>
            <a:endParaRPr lang="ru-RU" sz="1600" dirty="0">
              <a:solidFill>
                <a:srgbClr val="FF0000"/>
              </a:solidFill>
              <a:latin typeface="AGOp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469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72237" y="298181"/>
            <a:ext cx="10195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869A4"/>
                </a:solidFill>
                <a:latin typeface="Politica" panose="02000806060000020004" pitchFamily="2" charset="0"/>
                <a:cs typeface="Arial" panose="020B0604020202020204" pitchFamily="34" charset="0"/>
              </a:rPr>
              <a:t>Получение сведений из ТФОМС. Слайд 6</a:t>
            </a:r>
          </a:p>
        </p:txBody>
      </p:sp>
      <p:sp>
        <p:nvSpPr>
          <p:cNvPr id="6" name="Номер слайда 1"/>
          <p:cNvSpPr txBox="1">
            <a:spLocks/>
          </p:cNvSpPr>
          <p:nvPr/>
        </p:nvSpPr>
        <p:spPr>
          <a:xfrm>
            <a:off x="11551495" y="6326545"/>
            <a:ext cx="56272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FF934E-B038-3A4C-A3EB-B16E46FF49D1}" type="slidenum">
              <a:rPr lang="ru-RU" sz="1400" smtClean="0"/>
              <a:pPr/>
              <a:t>9</a:t>
            </a:fld>
            <a:endParaRPr lang="ru-RU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267599" y="1200079"/>
            <a:ext cx="9988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0" algn="l"/>
              </a:tabLst>
            </a:pPr>
            <a:r>
              <a:rPr lang="ru-RU" dirty="0" smtClean="0">
                <a:solidFill>
                  <a:srgbClr val="16477C"/>
                </a:solidFill>
                <a:latin typeface="AGOpus" pitchFamily="2" charset="0"/>
              </a:rPr>
              <a:t>Документы, направленные в медицинскую организацию, отобразятся в разделе «На подпись» </a:t>
            </a:r>
          </a:p>
          <a:p>
            <a:pPr>
              <a:tabLst>
                <a:tab pos="0" algn="l"/>
              </a:tabLst>
            </a:pPr>
            <a:r>
              <a:rPr lang="ru-RU" dirty="0" smtClean="0">
                <a:solidFill>
                  <a:srgbClr val="16477C"/>
                </a:solidFill>
                <a:latin typeface="AGOpus" pitchFamily="2" charset="0"/>
              </a:rPr>
              <a:t>(тип документа «</a:t>
            </a:r>
            <a:r>
              <a:rPr lang="ru-RU" b="1" dirty="0" err="1" smtClean="0">
                <a:solidFill>
                  <a:srgbClr val="16477C"/>
                </a:solidFill>
                <a:latin typeface="AGOpus" pitchFamily="2" charset="0"/>
              </a:rPr>
              <a:t>Онковыплаты</a:t>
            </a:r>
            <a:r>
              <a:rPr lang="ru-RU" dirty="0" smtClean="0">
                <a:solidFill>
                  <a:srgbClr val="16477C"/>
                </a:solidFill>
                <a:latin typeface="AGOpus" pitchFamily="2" charset="0"/>
              </a:rPr>
              <a:t>») </a:t>
            </a:r>
          </a:p>
        </p:txBody>
      </p:sp>
      <p:pic>
        <p:nvPicPr>
          <p:cNvPr id="11" name="Рисунок 1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890" y="1869990"/>
            <a:ext cx="10857470" cy="456376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Скругленный прямоугольник 9"/>
          <p:cNvSpPr/>
          <p:nvPr/>
        </p:nvSpPr>
        <p:spPr>
          <a:xfrm>
            <a:off x="5379308" y="2183028"/>
            <a:ext cx="1416908" cy="31303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87178" y="2306595"/>
            <a:ext cx="469557" cy="26360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25977" y="3208638"/>
            <a:ext cx="976184" cy="21830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190108" y="3772930"/>
            <a:ext cx="330180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latin typeface="AGOpus" pitchFamily="2" charset="0"/>
              </a:rPr>
              <a:t>При двойном нажатии на строку </a:t>
            </a:r>
          </a:p>
          <a:p>
            <a:pPr algn="ctr"/>
            <a:r>
              <a:rPr lang="ru-RU" sz="1600" dirty="0" smtClean="0">
                <a:solidFill>
                  <a:srgbClr val="FF0000"/>
                </a:solidFill>
                <a:latin typeface="AGOpus" pitchFamily="2" charset="0"/>
              </a:rPr>
              <a:t>откроется стандартное окно </a:t>
            </a:r>
          </a:p>
          <a:p>
            <a:pPr algn="ctr"/>
            <a:r>
              <a:rPr lang="ru-RU" sz="1600" dirty="0" smtClean="0">
                <a:solidFill>
                  <a:srgbClr val="FF0000"/>
                </a:solidFill>
                <a:latin typeface="AGOpus" pitchFamily="2" charset="0"/>
              </a:rPr>
              <a:t>«Просмотр пакета документов».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AGOpus" pitchFamily="2" charset="0"/>
              </a:rPr>
              <a:t> </a:t>
            </a:r>
            <a:endParaRPr lang="ru-RU" sz="1600" dirty="0">
              <a:solidFill>
                <a:srgbClr val="FF0000"/>
              </a:solidFill>
              <a:latin typeface="AGOpus" pitchFamily="2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flipH="1" flipV="1">
            <a:off x="7076306" y="3418703"/>
            <a:ext cx="1359240" cy="41189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4469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Custom 1">
      <a:dk1>
        <a:srgbClr val="404040"/>
      </a:dk1>
      <a:lt1>
        <a:sysClr val="window" lastClr="FFFFFF"/>
      </a:lt1>
      <a:dk2>
        <a:srgbClr val="566473"/>
      </a:dk2>
      <a:lt2>
        <a:srgbClr val="E7E6E6"/>
      </a:lt2>
      <a:accent1>
        <a:srgbClr val="4A67E4"/>
      </a:accent1>
      <a:accent2>
        <a:srgbClr val="043D9A"/>
      </a:accent2>
      <a:accent3>
        <a:srgbClr val="008DD4"/>
      </a:accent3>
      <a:accent4>
        <a:srgbClr val="215273"/>
      </a:accent4>
      <a:accent5>
        <a:srgbClr val="5C05DD"/>
      </a:accent5>
      <a:accent6>
        <a:srgbClr val="9011C9"/>
      </a:accent6>
      <a:hlink>
        <a:srgbClr val="0563C1"/>
      </a:hlink>
      <a:folHlink>
        <a:srgbClr val="954F72"/>
      </a:folHlink>
    </a:clrScheme>
    <a:fontScheme name="Fira">
      <a:majorFont>
        <a:latin typeface="Fira Sans Medium"/>
        <a:ea typeface=""/>
        <a:cs typeface=""/>
      </a:majorFont>
      <a:minorFont>
        <a:latin typeface="Fir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X ИТ-Диалог - Шаблон" id="{74E9B4AB-DE52-45C0-A99E-FA1347AAD35B}" vid="{E6B011F6-41D2-4531-A327-44EF1F7479B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ИТ_Диалог_2024_Шаблон_презентации</Template>
  <TotalTime>94644</TotalTime>
  <Words>475</Words>
  <Application>Microsoft Office PowerPoint</Application>
  <PresentationFormat>Произвольный</PresentationFormat>
  <Paragraphs>81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Politica</vt:lpstr>
      <vt:lpstr>Arial Narrow</vt:lpstr>
      <vt:lpstr>Fira Sans</vt:lpstr>
      <vt:lpstr>AGOpus</vt:lpstr>
      <vt:lpstr>Fira Sans Medium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систем  сбора и анализа данных  в ТФОМС Санкт-Петербурга</dc:title>
  <dc:creator>Е.Резанова</dc:creator>
  <cp:lastModifiedBy>Анна Боганцева</cp:lastModifiedBy>
  <cp:revision>357</cp:revision>
  <dcterms:created xsi:type="dcterms:W3CDTF">2024-11-12T05:54:02Z</dcterms:created>
  <dcterms:modified xsi:type="dcterms:W3CDTF">2026-06-30T12:47:54Z</dcterms:modified>
</cp:coreProperties>
</file>